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4" r:id="rId3"/>
    <p:sldId id="265" r:id="rId4"/>
    <p:sldId id="266" r:id="rId5"/>
    <p:sldId id="267" r:id="rId6"/>
    <p:sldId id="269" r:id="rId7"/>
    <p:sldId id="285" r:id="rId8"/>
    <p:sldId id="287" r:id="rId9"/>
    <p:sldId id="278" r:id="rId10"/>
    <p:sldId id="268" r:id="rId11"/>
    <p:sldId id="271" r:id="rId12"/>
    <p:sldId id="270" r:id="rId13"/>
    <p:sldId id="272" r:id="rId14"/>
    <p:sldId id="274" r:id="rId15"/>
    <p:sldId id="275" r:id="rId16"/>
    <p:sldId id="273" r:id="rId17"/>
    <p:sldId id="283" r:id="rId18"/>
    <p:sldId id="292" r:id="rId19"/>
    <p:sldId id="284" r:id="rId20"/>
    <p:sldId id="297" r:id="rId21"/>
    <p:sldId id="293" r:id="rId22"/>
    <p:sldId id="295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DEAD2"/>
    <a:srgbClr val="FEF4E8"/>
    <a:srgbClr val="120060"/>
    <a:srgbClr val="602900"/>
    <a:srgbClr val="0D0D0D"/>
    <a:srgbClr val="08002A"/>
    <a:srgbClr val="818092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1A4F5-4C20-438C-8B01-9D16F266901F}" v="10" dt="2024-04-30T02:08:33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son, Gavin" userId="e145a12e-d73a-4e43-af1e-ecc22b2ad459" providerId="ADAL" clId="{452023E9-64FD-4DF7-AC88-7348AC8B51D3}"/>
    <pc:docChg chg="modSld">
      <pc:chgData name="Smithson, Gavin" userId="e145a12e-d73a-4e43-af1e-ecc22b2ad459" providerId="ADAL" clId="{452023E9-64FD-4DF7-AC88-7348AC8B51D3}" dt="2024-04-09T02:53:04.839" v="96"/>
      <pc:docMkLst>
        <pc:docMk/>
      </pc:docMkLst>
      <pc:sldChg chg="modSp mod">
        <pc:chgData name="Smithson, Gavin" userId="e145a12e-d73a-4e43-af1e-ecc22b2ad459" providerId="ADAL" clId="{452023E9-64FD-4DF7-AC88-7348AC8B51D3}" dt="2024-04-09T02:50:07.126" v="82" actId="20577"/>
        <pc:sldMkLst>
          <pc:docMk/>
          <pc:sldMk cId="605767111" sldId="270"/>
        </pc:sldMkLst>
        <pc:graphicFrameChg chg="modGraphic">
          <ac:chgData name="Smithson, Gavin" userId="e145a12e-d73a-4e43-af1e-ecc22b2ad459" providerId="ADAL" clId="{452023E9-64FD-4DF7-AC88-7348AC8B51D3}" dt="2024-04-09T02:50:07.126" v="82" actId="20577"/>
          <ac:graphicFrameMkLst>
            <pc:docMk/>
            <pc:sldMk cId="605767111" sldId="270"/>
            <ac:graphicFrameMk id="8" creationId="{862598C0-1E9D-4E4F-C2E3-0F2AC3A9570F}"/>
          </ac:graphicFrameMkLst>
        </pc:graphicFrameChg>
      </pc:sldChg>
      <pc:sldChg chg="modSp mod">
        <pc:chgData name="Smithson, Gavin" userId="e145a12e-d73a-4e43-af1e-ecc22b2ad459" providerId="ADAL" clId="{452023E9-64FD-4DF7-AC88-7348AC8B51D3}" dt="2024-04-09T02:53:04.839" v="96"/>
        <pc:sldMkLst>
          <pc:docMk/>
          <pc:sldMk cId="1369330713" sldId="274"/>
        </pc:sldMkLst>
        <pc:graphicFrameChg chg="mod modGraphic">
          <ac:chgData name="Smithson, Gavin" userId="e145a12e-d73a-4e43-af1e-ecc22b2ad459" providerId="ADAL" clId="{452023E9-64FD-4DF7-AC88-7348AC8B51D3}" dt="2024-04-09T02:53:04.839" v="96"/>
          <ac:graphicFrameMkLst>
            <pc:docMk/>
            <pc:sldMk cId="1369330713" sldId="274"/>
            <ac:graphicFrameMk id="4" creationId="{E87D8041-7F09-AC34-ACE8-6B98BEDB82C3}"/>
          </ac:graphicFrameMkLst>
        </pc:graphicFrameChg>
      </pc:sldChg>
    </pc:docChg>
  </pc:docChgLst>
  <pc:docChgLst>
    <pc:chgData name="Gault, Ryan" userId="ca331f87-12be-4b85-97af-c8cc3c9c578e" providerId="ADAL" clId="{F57EDE8F-9433-4162-A977-F814BBB63602}"/>
    <pc:docChg chg="custSel modSld">
      <pc:chgData name="Gault, Ryan" userId="ca331f87-12be-4b85-97af-c8cc3c9c578e" providerId="ADAL" clId="{F57EDE8F-9433-4162-A977-F814BBB63602}" dt="2024-04-12T14:05:47.006" v="82" actId="1076"/>
      <pc:docMkLst>
        <pc:docMk/>
      </pc:docMkLst>
      <pc:sldChg chg="addSp delSp modSp mod">
        <pc:chgData name="Gault, Ryan" userId="ca331f87-12be-4b85-97af-c8cc3c9c578e" providerId="ADAL" clId="{F57EDE8F-9433-4162-A977-F814BBB63602}" dt="2024-04-12T14:05:47.006" v="82" actId="1076"/>
        <pc:sldMkLst>
          <pc:docMk/>
          <pc:sldMk cId="485388630" sldId="284"/>
        </pc:sldMkLst>
        <pc:picChg chg="add mod">
          <ac:chgData name="Gault, Ryan" userId="ca331f87-12be-4b85-97af-c8cc3c9c578e" providerId="ADAL" clId="{F57EDE8F-9433-4162-A977-F814BBB63602}" dt="2024-04-12T14:05:47.006" v="82" actId="1076"/>
          <ac:picMkLst>
            <pc:docMk/>
            <pc:sldMk cId="485388630" sldId="284"/>
            <ac:picMk id="5" creationId="{32093742-F997-C6BB-FC93-E703B97CE23F}"/>
          </ac:picMkLst>
        </pc:picChg>
        <pc:picChg chg="add del mod">
          <ac:chgData name="Gault, Ryan" userId="ca331f87-12be-4b85-97af-c8cc3c9c578e" providerId="ADAL" clId="{F57EDE8F-9433-4162-A977-F814BBB63602}" dt="2024-04-09T00:31:53.921" v="29" actId="478"/>
          <ac:picMkLst>
            <pc:docMk/>
            <pc:sldMk cId="485388630" sldId="284"/>
            <ac:picMk id="5" creationId="{64A74D57-C4C1-8021-0D7B-2C12DFD385EB}"/>
          </ac:picMkLst>
        </pc:picChg>
        <pc:picChg chg="add del mod">
          <ac:chgData name="Gault, Ryan" userId="ca331f87-12be-4b85-97af-c8cc3c9c578e" providerId="ADAL" clId="{F57EDE8F-9433-4162-A977-F814BBB63602}" dt="2024-04-09T00:32:51.648" v="59" actId="478"/>
          <ac:picMkLst>
            <pc:docMk/>
            <pc:sldMk cId="485388630" sldId="284"/>
            <ac:picMk id="7" creationId="{D1377491-EAD3-DBD2-2571-6390C1F22316}"/>
          </ac:picMkLst>
        </pc:picChg>
        <pc:picChg chg="del">
          <ac:chgData name="Gault, Ryan" userId="ca331f87-12be-4b85-97af-c8cc3c9c578e" providerId="ADAL" clId="{F57EDE8F-9433-4162-A977-F814BBB63602}" dt="2024-04-09T00:30:25.502" v="0" actId="478"/>
          <ac:picMkLst>
            <pc:docMk/>
            <pc:sldMk cId="485388630" sldId="284"/>
            <ac:picMk id="8" creationId="{5F87F025-FEBA-1E84-05FA-A209DD8A63F4}"/>
          </ac:picMkLst>
        </pc:picChg>
        <pc:picChg chg="add del mod">
          <ac:chgData name="Gault, Ryan" userId="ca331f87-12be-4b85-97af-c8cc3c9c578e" providerId="ADAL" clId="{F57EDE8F-9433-4162-A977-F814BBB63602}" dt="2024-04-12T14:03:57.260" v="80" actId="478"/>
          <ac:picMkLst>
            <pc:docMk/>
            <pc:sldMk cId="485388630" sldId="284"/>
            <ac:picMk id="10" creationId="{41309F15-77E3-52A4-D174-05440327A8C0}"/>
          </ac:picMkLst>
        </pc:picChg>
      </pc:sldChg>
    </pc:docChg>
  </pc:docChgLst>
  <pc:docChgLst>
    <pc:chgData name="Jones, DeAnna" userId="ee05d5de-53ca-463f-9e66-f50bbfef91c4" providerId="ADAL" clId="{AB486D69-C757-4859-BE6F-1BB8D05738F9}"/>
    <pc:docChg chg="undo custSel addSld delSld modSld sldOrd">
      <pc:chgData name="Jones, DeAnna" userId="ee05d5de-53ca-463f-9e66-f50bbfef91c4" providerId="ADAL" clId="{AB486D69-C757-4859-BE6F-1BB8D05738F9}" dt="2024-04-01T14:14:29.328" v="69"/>
      <pc:docMkLst>
        <pc:docMk/>
      </pc:docMkLst>
      <pc:sldChg chg="modSp add del mod">
        <pc:chgData name="Jones, DeAnna" userId="ee05d5de-53ca-463f-9e66-f50bbfef91c4" providerId="ADAL" clId="{AB486D69-C757-4859-BE6F-1BB8D05738F9}" dt="2024-03-31T19:27:08.912" v="56" actId="2696"/>
        <pc:sldMkLst>
          <pc:docMk/>
          <pc:sldMk cId="321011598" sldId="265"/>
        </pc:sldMkLst>
        <pc:spChg chg="mod">
          <ac:chgData name="Jones, DeAnna" userId="ee05d5de-53ca-463f-9e66-f50bbfef91c4" providerId="ADAL" clId="{AB486D69-C757-4859-BE6F-1BB8D05738F9}" dt="2024-03-31T15:35:00.575" v="52" actId="1076"/>
          <ac:spMkLst>
            <pc:docMk/>
            <pc:sldMk cId="321011598" sldId="265"/>
            <ac:spMk id="10" creationId="{71ABBF5F-0AD3-CC60-9BB6-B79CF7EB836C}"/>
          </ac:spMkLst>
        </pc:spChg>
        <pc:spChg chg="mod">
          <ac:chgData name="Jones, DeAnna" userId="ee05d5de-53ca-463f-9e66-f50bbfef91c4" providerId="ADAL" clId="{AB486D69-C757-4859-BE6F-1BB8D05738F9}" dt="2024-03-31T15:34:48.467" v="50" actId="1076"/>
          <ac:spMkLst>
            <pc:docMk/>
            <pc:sldMk cId="321011598" sldId="265"/>
            <ac:spMk id="11" creationId="{0E227688-A729-740B-561A-00C0CF0A0F39}"/>
          </ac:spMkLst>
        </pc:spChg>
        <pc:cxnChg chg="mod">
          <ac:chgData name="Jones, DeAnna" userId="ee05d5de-53ca-463f-9e66-f50bbfef91c4" providerId="ADAL" clId="{AB486D69-C757-4859-BE6F-1BB8D05738F9}" dt="2024-03-31T15:35:00.575" v="52" actId="1076"/>
          <ac:cxnSpMkLst>
            <pc:docMk/>
            <pc:sldMk cId="321011598" sldId="265"/>
            <ac:cxnSpMk id="5" creationId="{781EFBBF-A7D2-CCF3-DA0E-35CDAC820FAF}"/>
          </ac:cxnSpMkLst>
        </pc:cxnChg>
        <pc:cxnChg chg="mod">
          <ac:chgData name="Jones, DeAnna" userId="ee05d5de-53ca-463f-9e66-f50bbfef91c4" providerId="ADAL" clId="{AB486D69-C757-4859-BE6F-1BB8D05738F9}" dt="2024-03-31T15:34:48.467" v="50" actId="1076"/>
          <ac:cxnSpMkLst>
            <pc:docMk/>
            <pc:sldMk cId="321011598" sldId="265"/>
            <ac:cxnSpMk id="6" creationId="{8441D9F1-711D-A4BB-1606-53ACAFEA355D}"/>
          </ac:cxnSpMkLst>
        </pc:cxnChg>
      </pc:sldChg>
      <pc:sldChg chg="ord">
        <pc:chgData name="Jones, DeAnna" userId="ee05d5de-53ca-463f-9e66-f50bbfef91c4" providerId="ADAL" clId="{AB486D69-C757-4859-BE6F-1BB8D05738F9}" dt="2024-04-01T14:01:26.571" v="67"/>
        <pc:sldMkLst>
          <pc:docMk/>
          <pc:sldMk cId="1847051766" sldId="273"/>
        </pc:sldMkLst>
      </pc:sldChg>
      <pc:sldChg chg="addSp delSp modSp mod">
        <pc:chgData name="Jones, DeAnna" userId="ee05d5de-53ca-463f-9e66-f50bbfef91c4" providerId="ADAL" clId="{AB486D69-C757-4859-BE6F-1BB8D05738F9}" dt="2024-03-31T19:35:41.511" v="65" actId="1076"/>
        <pc:sldMkLst>
          <pc:docMk/>
          <pc:sldMk cId="3130572755" sldId="278"/>
        </pc:sldMkLst>
        <pc:graphicFrameChg chg="del">
          <ac:chgData name="Jones, DeAnna" userId="ee05d5de-53ca-463f-9e66-f50bbfef91c4" providerId="ADAL" clId="{AB486D69-C757-4859-BE6F-1BB8D05738F9}" dt="2024-03-31T19:35:26.281" v="59" actId="478"/>
          <ac:graphicFrameMkLst>
            <pc:docMk/>
            <pc:sldMk cId="3130572755" sldId="278"/>
            <ac:graphicFrameMk id="5" creationId="{AC94AC0B-C51B-4A8B-E625-55B74BAD9CEE}"/>
          </ac:graphicFrameMkLst>
        </pc:graphicFrameChg>
        <pc:picChg chg="add mod">
          <ac:chgData name="Jones, DeAnna" userId="ee05d5de-53ca-463f-9e66-f50bbfef91c4" providerId="ADAL" clId="{AB486D69-C757-4859-BE6F-1BB8D05738F9}" dt="2024-03-31T19:35:41.511" v="65" actId="1076"/>
          <ac:picMkLst>
            <pc:docMk/>
            <pc:sldMk cId="3130572755" sldId="278"/>
            <ac:picMk id="4" creationId="{887EA67B-DFA1-FB19-04F2-783D0D51805F}"/>
          </ac:picMkLst>
        </pc:picChg>
      </pc:sldChg>
      <pc:sldChg chg="del">
        <pc:chgData name="Jones, DeAnna" userId="ee05d5de-53ca-463f-9e66-f50bbfef91c4" providerId="ADAL" clId="{AB486D69-C757-4859-BE6F-1BB8D05738F9}" dt="2024-03-28T21:09:37.040" v="43" actId="47"/>
        <pc:sldMkLst>
          <pc:docMk/>
          <pc:sldMk cId="443482047" sldId="289"/>
        </pc:sldMkLst>
      </pc:sldChg>
      <pc:sldChg chg="del">
        <pc:chgData name="Jones, DeAnna" userId="ee05d5de-53ca-463f-9e66-f50bbfef91c4" providerId="ADAL" clId="{AB486D69-C757-4859-BE6F-1BB8D05738F9}" dt="2024-03-28T21:09:37.801" v="44" actId="47"/>
        <pc:sldMkLst>
          <pc:docMk/>
          <pc:sldMk cId="875338476" sldId="290"/>
        </pc:sldMkLst>
      </pc:sldChg>
      <pc:sldChg chg="addSp delSp modSp new mod ord">
        <pc:chgData name="Jones, DeAnna" userId="ee05d5de-53ca-463f-9e66-f50bbfef91c4" providerId="ADAL" clId="{AB486D69-C757-4859-BE6F-1BB8D05738F9}" dt="2024-04-01T14:14:29.328" v="69"/>
        <pc:sldMkLst>
          <pc:docMk/>
          <pc:sldMk cId="1730590973" sldId="291"/>
        </pc:sldMkLst>
        <pc:spChg chg="mod">
          <ac:chgData name="Jones, DeAnna" userId="ee05d5de-53ca-463f-9e66-f50bbfef91c4" providerId="ADAL" clId="{AB486D69-C757-4859-BE6F-1BB8D05738F9}" dt="2024-03-31T14:52:16.122" v="46" actId="1076"/>
          <ac:spMkLst>
            <pc:docMk/>
            <pc:sldMk cId="1730590973" sldId="291"/>
            <ac:spMk id="2" creationId="{C1A883D5-D352-C77E-C71E-7CC30412132C}"/>
          </ac:spMkLst>
        </pc:spChg>
        <pc:spChg chg="add del mod">
          <ac:chgData name="Jones, DeAnna" userId="ee05d5de-53ca-463f-9e66-f50bbfef91c4" providerId="ADAL" clId="{AB486D69-C757-4859-BE6F-1BB8D05738F9}" dt="2024-03-31T14:52:57.898" v="47" actId="478"/>
          <ac:spMkLst>
            <pc:docMk/>
            <pc:sldMk cId="1730590973" sldId="291"/>
            <ac:spMk id="4" creationId="{9E0208C7-EEC9-FFF1-4B97-1BDD66978BAA}"/>
          </ac:spMkLst>
        </pc:spChg>
      </pc:sldChg>
      <pc:sldChg chg="add del">
        <pc:chgData name="Jones, DeAnna" userId="ee05d5de-53ca-463f-9e66-f50bbfef91c4" providerId="ADAL" clId="{AB486D69-C757-4859-BE6F-1BB8D05738F9}" dt="2024-03-31T19:26:55.869" v="54" actId="47"/>
        <pc:sldMkLst>
          <pc:docMk/>
          <pc:sldMk cId="4148143143" sldId="292"/>
        </pc:sldMkLst>
      </pc:sldChg>
    </pc:docChg>
  </pc:docChgLst>
  <pc:docChgLst>
    <pc:chgData name="George, CJ" userId="ad6c9c87-863e-4612-a160-bd9a0a08f06e" providerId="ADAL" clId="{57852243-DBB4-496A-BCF1-8F74297B2E3C}"/>
    <pc:docChg chg="custSel modSld">
      <pc:chgData name="George, CJ" userId="ad6c9c87-863e-4612-a160-bd9a0a08f06e" providerId="ADAL" clId="{57852243-DBB4-496A-BCF1-8F74297B2E3C}" dt="2024-04-23T11:40:07.687" v="0" actId="21"/>
      <pc:docMkLst>
        <pc:docMk/>
      </pc:docMkLst>
      <pc:sldChg chg="delSp mod">
        <pc:chgData name="George, CJ" userId="ad6c9c87-863e-4612-a160-bd9a0a08f06e" providerId="ADAL" clId="{57852243-DBB4-496A-BCF1-8F74297B2E3C}" dt="2024-04-23T11:40:07.687" v="0" actId="21"/>
        <pc:sldMkLst>
          <pc:docMk/>
          <pc:sldMk cId="3134866960" sldId="293"/>
        </pc:sldMkLst>
        <pc:spChg chg="del">
          <ac:chgData name="George, CJ" userId="ad6c9c87-863e-4612-a160-bd9a0a08f06e" providerId="ADAL" clId="{57852243-DBB4-496A-BCF1-8F74297B2E3C}" dt="2024-04-23T11:40:07.687" v="0" actId="21"/>
          <ac:spMkLst>
            <pc:docMk/>
            <pc:sldMk cId="3134866960" sldId="293"/>
            <ac:spMk id="3" creationId="{554CE934-D35F-F406-4AD2-5B38FE8D66A9}"/>
          </ac:spMkLst>
        </pc:spChg>
      </pc:sldChg>
    </pc:docChg>
  </pc:docChgLst>
  <pc:docChgLst>
    <pc:chgData name="Wolf, Thomas" userId="01bedd7d-9197-4d07-8559-e94ae830af18" providerId="ADAL" clId="{96827109-E81D-4852-A027-A02BF26C63F9}"/>
    <pc:docChg chg="undo custSel addSld delSld modSld sldOrd">
      <pc:chgData name="Wolf, Thomas" userId="01bedd7d-9197-4d07-8559-e94ae830af18" providerId="ADAL" clId="{96827109-E81D-4852-A027-A02BF26C63F9}" dt="2024-03-26T03:19:54.960" v="1130" actId="20577"/>
      <pc:docMkLst>
        <pc:docMk/>
      </pc:docMkLst>
      <pc:sldChg chg="modSp mod">
        <pc:chgData name="Wolf, Thomas" userId="01bedd7d-9197-4d07-8559-e94ae830af18" providerId="ADAL" clId="{96827109-E81D-4852-A027-A02BF26C63F9}" dt="2024-03-26T03:19:54.960" v="1130" actId="20577"/>
        <pc:sldMkLst>
          <pc:docMk/>
          <pc:sldMk cId="321011598" sldId="265"/>
        </pc:sldMkLst>
        <pc:spChg chg="mod">
          <ac:chgData name="Wolf, Thomas" userId="01bedd7d-9197-4d07-8559-e94ae830af18" providerId="ADAL" clId="{96827109-E81D-4852-A027-A02BF26C63F9}" dt="2024-03-26T03:19:54.960" v="1130" actId="20577"/>
          <ac:spMkLst>
            <pc:docMk/>
            <pc:sldMk cId="321011598" sldId="265"/>
            <ac:spMk id="3" creationId="{35800C58-F6D5-665A-96F2-B4BC4475211A}"/>
          </ac:spMkLst>
        </pc:spChg>
        <pc:spChg chg="mod">
          <ac:chgData name="Wolf, Thomas" userId="01bedd7d-9197-4d07-8559-e94ae830af18" providerId="ADAL" clId="{96827109-E81D-4852-A027-A02BF26C63F9}" dt="2024-03-26T02:23:58.694" v="1032" actId="1076"/>
          <ac:spMkLst>
            <pc:docMk/>
            <pc:sldMk cId="321011598" sldId="265"/>
            <ac:spMk id="9" creationId="{92F557D9-8A8D-DE8C-33B3-E6ADC0807791}"/>
          </ac:spMkLst>
        </pc:spChg>
        <pc:cxnChg chg="mod">
          <ac:chgData name="Wolf, Thomas" userId="01bedd7d-9197-4d07-8559-e94ae830af18" providerId="ADAL" clId="{96827109-E81D-4852-A027-A02BF26C63F9}" dt="2024-03-26T02:23:58.694" v="1032" actId="1076"/>
          <ac:cxnSpMkLst>
            <pc:docMk/>
            <pc:sldMk cId="321011598" sldId="265"/>
            <ac:cxnSpMk id="4" creationId="{13648758-893D-473F-57FC-8EB7853C5D72}"/>
          </ac:cxnSpMkLst>
        </pc:cxnChg>
        <pc:cxnChg chg="mod">
          <ac:chgData name="Wolf, Thomas" userId="01bedd7d-9197-4d07-8559-e94ae830af18" providerId="ADAL" clId="{96827109-E81D-4852-A027-A02BF26C63F9}" dt="2024-03-26T02:23:58.694" v="1032" actId="1076"/>
          <ac:cxnSpMkLst>
            <pc:docMk/>
            <pc:sldMk cId="321011598" sldId="265"/>
            <ac:cxnSpMk id="5" creationId="{781EFBBF-A7D2-CCF3-DA0E-35CDAC820FAF}"/>
          </ac:cxnSpMkLst>
        </pc:cxnChg>
        <pc:cxnChg chg="mod">
          <ac:chgData name="Wolf, Thomas" userId="01bedd7d-9197-4d07-8559-e94ae830af18" providerId="ADAL" clId="{96827109-E81D-4852-A027-A02BF26C63F9}" dt="2024-03-26T02:23:58.694" v="1032" actId="1076"/>
          <ac:cxnSpMkLst>
            <pc:docMk/>
            <pc:sldMk cId="321011598" sldId="265"/>
            <ac:cxnSpMk id="6" creationId="{8441D9F1-711D-A4BB-1606-53ACAFEA355D}"/>
          </ac:cxnSpMkLst>
        </pc:cxnChg>
        <pc:cxnChg chg="mod">
          <ac:chgData name="Wolf, Thomas" userId="01bedd7d-9197-4d07-8559-e94ae830af18" providerId="ADAL" clId="{96827109-E81D-4852-A027-A02BF26C63F9}" dt="2024-03-26T02:23:58.694" v="1032" actId="1076"/>
          <ac:cxnSpMkLst>
            <pc:docMk/>
            <pc:sldMk cId="321011598" sldId="265"/>
            <ac:cxnSpMk id="7" creationId="{12286756-B540-E82B-DAE2-F90DF8C69E90}"/>
          </ac:cxnSpMkLst>
        </pc:cxnChg>
      </pc:sldChg>
      <pc:sldChg chg="modSp mod">
        <pc:chgData name="Wolf, Thomas" userId="01bedd7d-9197-4d07-8559-e94ae830af18" providerId="ADAL" clId="{96827109-E81D-4852-A027-A02BF26C63F9}" dt="2024-03-26T01:43:37.315" v="782" actId="20577"/>
        <pc:sldMkLst>
          <pc:docMk/>
          <pc:sldMk cId="751924086" sldId="266"/>
        </pc:sldMkLst>
        <pc:spChg chg="mod">
          <ac:chgData name="Wolf, Thomas" userId="01bedd7d-9197-4d07-8559-e94ae830af18" providerId="ADAL" clId="{96827109-E81D-4852-A027-A02BF26C63F9}" dt="2024-03-26T01:43:37.315" v="782" actId="20577"/>
          <ac:spMkLst>
            <pc:docMk/>
            <pc:sldMk cId="751924086" sldId="266"/>
            <ac:spMk id="5" creationId="{FB763D7C-640D-839A-BD31-7E11D3E4CA07}"/>
          </ac:spMkLst>
        </pc:spChg>
      </pc:sldChg>
      <pc:sldChg chg="modSp mod modAnim">
        <pc:chgData name="Wolf, Thomas" userId="01bedd7d-9197-4d07-8559-e94ae830af18" providerId="ADAL" clId="{96827109-E81D-4852-A027-A02BF26C63F9}" dt="2024-03-26T01:22:18.265" v="588"/>
        <pc:sldMkLst>
          <pc:docMk/>
          <pc:sldMk cId="3756149116" sldId="267"/>
        </pc:sldMkLst>
        <pc:grpChg chg="mod">
          <ac:chgData name="Wolf, Thomas" userId="01bedd7d-9197-4d07-8559-e94ae830af18" providerId="ADAL" clId="{96827109-E81D-4852-A027-A02BF26C63F9}" dt="2024-03-20T18:10:03.861" v="539" actId="1076"/>
          <ac:grpSpMkLst>
            <pc:docMk/>
            <pc:sldMk cId="3756149116" sldId="267"/>
            <ac:grpSpMk id="76" creationId="{F888CBBC-F6AA-9F15-AFC4-8A2E830DBEEC}"/>
          </ac:grpSpMkLst>
        </pc:grpChg>
        <pc:graphicFrameChg chg="mod modGraphic">
          <ac:chgData name="Wolf, Thomas" userId="01bedd7d-9197-4d07-8559-e94ae830af18" providerId="ADAL" clId="{96827109-E81D-4852-A027-A02BF26C63F9}" dt="2024-03-20T18:41:02.385" v="566" actId="207"/>
          <ac:graphicFrameMkLst>
            <pc:docMk/>
            <pc:sldMk cId="3756149116" sldId="267"/>
            <ac:graphicFrameMk id="6" creationId="{14AC578E-2C21-B492-297A-9347A5BD7177}"/>
          </ac:graphicFrameMkLst>
        </pc:graphicFrameChg>
        <pc:picChg chg="mod">
          <ac:chgData name="Wolf, Thomas" userId="01bedd7d-9197-4d07-8559-e94ae830af18" providerId="ADAL" clId="{96827109-E81D-4852-A027-A02BF26C63F9}" dt="2024-03-20T18:10:03.861" v="539" actId="1076"/>
          <ac:picMkLst>
            <pc:docMk/>
            <pc:sldMk cId="3756149116" sldId="267"/>
            <ac:picMk id="7" creationId="{587DCDDE-A902-EB24-904B-05C75C4A543D}"/>
          </ac:picMkLst>
        </pc:picChg>
        <pc:picChg chg="mod">
          <ac:chgData name="Wolf, Thomas" userId="01bedd7d-9197-4d07-8559-e94ae830af18" providerId="ADAL" clId="{96827109-E81D-4852-A027-A02BF26C63F9}" dt="2024-03-20T18:10:03.861" v="539" actId="1076"/>
          <ac:picMkLst>
            <pc:docMk/>
            <pc:sldMk cId="3756149116" sldId="267"/>
            <ac:picMk id="12" creationId="{2FAD7C29-F049-E3FC-39BA-7C964C29DE85}"/>
          </ac:picMkLst>
        </pc:picChg>
        <pc:picChg chg="mod">
          <ac:chgData name="Wolf, Thomas" userId="01bedd7d-9197-4d07-8559-e94ae830af18" providerId="ADAL" clId="{96827109-E81D-4852-A027-A02BF26C63F9}" dt="2024-03-20T18:41:02.809" v="567" actId="1076"/>
          <ac:picMkLst>
            <pc:docMk/>
            <pc:sldMk cId="3756149116" sldId="267"/>
            <ac:picMk id="15" creationId="{97785BD9-C953-3D44-EEE4-5CACC01BDEC1}"/>
          </ac:picMkLst>
        </pc:picChg>
        <pc:picChg chg="mod">
          <ac:chgData name="Wolf, Thomas" userId="01bedd7d-9197-4d07-8559-e94ae830af18" providerId="ADAL" clId="{96827109-E81D-4852-A027-A02BF26C63F9}" dt="2024-03-20T18:10:03.861" v="539" actId="1076"/>
          <ac:picMkLst>
            <pc:docMk/>
            <pc:sldMk cId="3756149116" sldId="267"/>
            <ac:picMk id="20" creationId="{0F5C2295-5D03-488C-62CD-85DCC3FAAC05}"/>
          </ac:picMkLst>
        </pc:picChg>
        <pc:picChg chg="mod">
          <ac:chgData name="Wolf, Thomas" userId="01bedd7d-9197-4d07-8559-e94ae830af18" providerId="ADAL" clId="{96827109-E81D-4852-A027-A02BF26C63F9}" dt="2024-03-20T18:10:03.861" v="539" actId="1076"/>
          <ac:picMkLst>
            <pc:docMk/>
            <pc:sldMk cId="3756149116" sldId="267"/>
            <ac:picMk id="22" creationId="{8DFF457F-12B0-97B6-238F-3CFA3985FF40}"/>
          </ac:picMkLst>
        </pc:picChg>
        <pc:picChg chg="mod">
          <ac:chgData name="Wolf, Thomas" userId="01bedd7d-9197-4d07-8559-e94ae830af18" providerId="ADAL" clId="{96827109-E81D-4852-A027-A02BF26C63F9}" dt="2024-03-20T18:10:03.861" v="539" actId="1076"/>
          <ac:picMkLst>
            <pc:docMk/>
            <pc:sldMk cId="3756149116" sldId="267"/>
            <ac:picMk id="41" creationId="{3BA5191C-773F-BC2E-2135-4737F9BF11B6}"/>
          </ac:picMkLst>
        </pc:picChg>
        <pc:picChg chg="mod">
          <ac:chgData name="Wolf, Thomas" userId="01bedd7d-9197-4d07-8559-e94ae830af18" providerId="ADAL" clId="{96827109-E81D-4852-A027-A02BF26C63F9}" dt="2024-03-20T18:10:03.861" v="539" actId="1076"/>
          <ac:picMkLst>
            <pc:docMk/>
            <pc:sldMk cId="3756149116" sldId="267"/>
            <ac:picMk id="54" creationId="{D177F39B-C8D2-4AD7-67F1-890BF799A08B}"/>
          </ac:picMkLst>
        </pc:picChg>
        <pc:picChg chg="mod">
          <ac:chgData name="Wolf, Thomas" userId="01bedd7d-9197-4d07-8559-e94ae830af18" providerId="ADAL" clId="{96827109-E81D-4852-A027-A02BF26C63F9}" dt="2024-03-20T18:10:03.861" v="539" actId="1076"/>
          <ac:picMkLst>
            <pc:docMk/>
            <pc:sldMk cId="3756149116" sldId="267"/>
            <ac:picMk id="65" creationId="{E40AFBA0-364A-EBB7-A38D-88A27D50E02A}"/>
          </ac:picMkLst>
        </pc:picChg>
        <pc:picChg chg="mod">
          <ac:chgData name="Wolf, Thomas" userId="01bedd7d-9197-4d07-8559-e94ae830af18" providerId="ADAL" clId="{96827109-E81D-4852-A027-A02BF26C63F9}" dt="2024-03-20T18:10:03.861" v="539" actId="1076"/>
          <ac:picMkLst>
            <pc:docMk/>
            <pc:sldMk cId="3756149116" sldId="267"/>
            <ac:picMk id="66" creationId="{B33A62FE-351F-09E0-85A9-9142F4EBA26D}"/>
          </ac:picMkLst>
        </pc:picChg>
        <pc:picChg chg="mod">
          <ac:chgData name="Wolf, Thomas" userId="01bedd7d-9197-4d07-8559-e94ae830af18" providerId="ADAL" clId="{96827109-E81D-4852-A027-A02BF26C63F9}" dt="2024-03-20T18:10:03.861" v="539" actId="1076"/>
          <ac:picMkLst>
            <pc:docMk/>
            <pc:sldMk cId="3756149116" sldId="267"/>
            <ac:picMk id="77" creationId="{9779630E-1F35-B483-66E4-D81782D89C2B}"/>
          </ac:picMkLst>
        </pc:picChg>
        <pc:picChg chg="mod">
          <ac:chgData name="Wolf, Thomas" userId="01bedd7d-9197-4d07-8559-e94ae830af18" providerId="ADAL" clId="{96827109-E81D-4852-A027-A02BF26C63F9}" dt="2024-03-20T18:10:03.861" v="539" actId="1076"/>
          <ac:picMkLst>
            <pc:docMk/>
            <pc:sldMk cId="3756149116" sldId="267"/>
            <ac:picMk id="78" creationId="{7973F0A9-752B-3FA6-ACA3-39CBEBCBC87B}"/>
          </ac:picMkLst>
        </pc:picChg>
      </pc:sldChg>
      <pc:sldChg chg="addSp delSp modSp mod">
        <pc:chgData name="Wolf, Thomas" userId="01bedd7d-9197-4d07-8559-e94ae830af18" providerId="ADAL" clId="{96827109-E81D-4852-A027-A02BF26C63F9}" dt="2024-03-26T01:43:45.206" v="784"/>
        <pc:sldMkLst>
          <pc:docMk/>
          <pc:sldMk cId="4088617545" sldId="268"/>
        </pc:sldMkLst>
        <pc:spChg chg="add del mod">
          <ac:chgData name="Wolf, Thomas" userId="01bedd7d-9197-4d07-8559-e94ae830af18" providerId="ADAL" clId="{96827109-E81D-4852-A027-A02BF26C63F9}" dt="2024-03-26T01:43:06.724" v="778" actId="11529"/>
          <ac:spMkLst>
            <pc:docMk/>
            <pc:sldMk cId="4088617545" sldId="268"/>
            <ac:spMk id="2" creationId="{8E7C0E90-B21E-9DD7-1EDE-1998EC8FBEEB}"/>
          </ac:spMkLst>
        </pc:spChg>
        <pc:spChg chg="add mod">
          <ac:chgData name="Wolf, Thomas" userId="01bedd7d-9197-4d07-8559-e94ae830af18" providerId="ADAL" clId="{96827109-E81D-4852-A027-A02BF26C63F9}" dt="2024-03-26T01:43:03.671" v="773"/>
          <ac:spMkLst>
            <pc:docMk/>
            <pc:sldMk cId="4088617545" sldId="268"/>
            <ac:spMk id="8" creationId="{CF36C8B2-64C9-7960-C5B6-FE5384575F4D}"/>
          </ac:spMkLst>
        </pc:spChg>
        <pc:graphicFrameChg chg="mod modGraphic">
          <ac:chgData name="Wolf, Thomas" userId="01bedd7d-9197-4d07-8559-e94ae830af18" providerId="ADAL" clId="{96827109-E81D-4852-A027-A02BF26C63F9}" dt="2024-03-26T01:43:45.206" v="784"/>
          <ac:graphicFrameMkLst>
            <pc:docMk/>
            <pc:sldMk cId="4088617545" sldId="268"/>
            <ac:graphicFrameMk id="4" creationId="{1CCBCFA2-6CDD-1DFB-0B3A-D8DAD5C58013}"/>
          </ac:graphicFrameMkLst>
        </pc:graphicFrameChg>
      </pc:sldChg>
      <pc:sldChg chg="addSp modSp mod modAnim">
        <pc:chgData name="Wolf, Thomas" userId="01bedd7d-9197-4d07-8559-e94ae830af18" providerId="ADAL" clId="{96827109-E81D-4852-A027-A02BF26C63F9}" dt="2024-03-26T01:24:48.283" v="592" actId="1076"/>
        <pc:sldMkLst>
          <pc:docMk/>
          <pc:sldMk cId="1839009806" sldId="269"/>
        </pc:sldMkLst>
        <pc:spChg chg="mod">
          <ac:chgData name="Wolf, Thomas" userId="01bedd7d-9197-4d07-8559-e94ae830af18" providerId="ADAL" clId="{96827109-E81D-4852-A027-A02BF26C63F9}" dt="2024-03-20T16:30:49.970" v="46" actId="1076"/>
          <ac:spMkLst>
            <pc:docMk/>
            <pc:sldMk cId="1839009806" sldId="269"/>
            <ac:spMk id="2" creationId="{C5249DC0-FF50-5CFC-1C0F-B25EFF0AC6DC}"/>
          </ac:spMkLst>
        </pc:spChg>
        <pc:grpChg chg="mod">
          <ac:chgData name="Wolf, Thomas" userId="01bedd7d-9197-4d07-8559-e94ae830af18" providerId="ADAL" clId="{96827109-E81D-4852-A027-A02BF26C63F9}" dt="2024-03-20T16:31:19.846" v="52" actId="1076"/>
          <ac:grpSpMkLst>
            <pc:docMk/>
            <pc:sldMk cId="1839009806" sldId="269"/>
            <ac:grpSpMk id="231" creationId="{19177A00-CA83-0968-6131-6B7DC3DA51D0}"/>
          </ac:grpSpMkLst>
        </pc:grpChg>
        <pc:grpChg chg="mod">
          <ac:chgData name="Wolf, Thomas" userId="01bedd7d-9197-4d07-8559-e94ae830af18" providerId="ADAL" clId="{96827109-E81D-4852-A027-A02BF26C63F9}" dt="2024-03-20T17:31:43.574" v="451" actId="1076"/>
          <ac:grpSpMkLst>
            <pc:docMk/>
            <pc:sldMk cId="1839009806" sldId="269"/>
            <ac:grpSpMk id="234" creationId="{B277B383-22C4-5A95-4B95-431410948A72}"/>
          </ac:grpSpMkLst>
        </pc:grpChg>
        <pc:grpChg chg="add mod">
          <ac:chgData name="Wolf, Thomas" userId="01bedd7d-9197-4d07-8559-e94ae830af18" providerId="ADAL" clId="{96827109-E81D-4852-A027-A02BF26C63F9}" dt="2024-03-20T16:30:58.379" v="48" actId="571"/>
          <ac:grpSpMkLst>
            <pc:docMk/>
            <pc:sldMk cId="1839009806" sldId="269"/>
            <ac:grpSpMk id="446" creationId="{5F49C2F8-32EC-5919-2F4C-8F36DF8C183B}"/>
          </ac:grpSpMkLst>
        </pc:grpChg>
        <pc:graphicFrameChg chg="add mod">
          <ac:chgData name="Wolf, Thomas" userId="01bedd7d-9197-4d07-8559-e94ae830af18" providerId="ADAL" clId="{96827109-E81D-4852-A027-A02BF26C63F9}" dt="2024-03-25T15:39:00.181" v="583" actId="571"/>
          <ac:graphicFrameMkLst>
            <pc:docMk/>
            <pc:sldMk cId="1839009806" sldId="269"/>
            <ac:graphicFrameMk id="4" creationId="{520876F4-1056-C31D-D545-374DDF8D5851}"/>
          </ac:graphicFrameMkLst>
        </pc:graphicFrameChg>
        <pc:graphicFrameChg chg="mod modGraphic">
          <ac:chgData name="Wolf, Thomas" userId="01bedd7d-9197-4d07-8559-e94ae830af18" providerId="ADAL" clId="{96827109-E81D-4852-A027-A02BF26C63F9}" dt="2024-03-25T15:37:47.597" v="581" actId="14734"/>
          <ac:graphicFrameMkLst>
            <pc:docMk/>
            <pc:sldMk cId="1839009806" sldId="269"/>
            <ac:graphicFrameMk id="238" creationId="{93813468-765C-70E6-244A-454D652811AE}"/>
          </ac:graphicFrameMkLst>
        </pc:graphicFrame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" creationId="{60E9B712-8EE5-825F-81C6-7B3CBCF66A9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5" creationId="{5C35B77B-A751-A60A-B344-DB99784B1B3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6" creationId="{F98B9E13-FFD3-2646-D29A-420EB8EF66D7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7" creationId="{EE88740F-4718-9BF5-43E5-9546425FD2F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8" creationId="{3D0B23A9-B9BC-0C23-5BCD-343088FAE49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9" creationId="{0582D497-9D8C-B51B-87A5-7AF388560EB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0" creationId="{C82095E1-A3C2-1F15-CAED-1222099B664C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11" creationId="{6A4DD18A-5690-6B00-2637-977E51217348}"/>
          </ac:picMkLst>
        </pc:picChg>
        <pc:picChg chg="add mod">
          <ac:chgData name="Wolf, Thomas" userId="01bedd7d-9197-4d07-8559-e94ae830af18" providerId="ADAL" clId="{96827109-E81D-4852-A027-A02BF26C63F9}" dt="2024-03-25T15:39:00.181" v="583" actId="571"/>
          <ac:picMkLst>
            <pc:docMk/>
            <pc:sldMk cId="1839009806" sldId="269"/>
            <ac:picMk id="11" creationId="{EE912C27-8425-6D95-65F7-0FE42A9C342B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12" creationId="{1E701E7F-69A2-E269-8F68-5012481650B1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13" creationId="{13CACA67-5F43-81DD-43B9-D6354604CC40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14" creationId="{3AE5DCBB-D1F2-0625-DF01-66AA73633EAB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15" creationId="{4BC9B189-48B8-691A-14E7-7F1BF6A288F9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16" creationId="{68CA6673-8E09-6EB6-366C-D7E48E238D09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17" creationId="{DED56D87-1AA9-5397-872B-1D231EB5B7F7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18" creationId="{EAD9F9BF-A82F-8792-068D-512DE35F959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9" creationId="{4A60DD43-DFB7-00BD-924D-BBA945C37E7C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20" creationId="{B99EB399-10EF-A65F-FE66-CCFBC6C1EB1C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21" creationId="{38D9498B-FD96-49C8-A8BA-6386EE63370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2" creationId="{2BDC90DF-0019-CD16-BB7C-BCF118E871BA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3" creationId="{E1FAE9DA-6D45-364B-FC86-44E34F997D6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4" creationId="{74E61A4B-54D7-BDFF-FC3A-70563C622525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5" creationId="{119A0998-AE7C-3997-42D8-5802CF39C94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6" creationId="{6F637625-554B-9310-F873-749DC576BB4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7" creationId="{640930C9-0C7D-9563-D75C-C820FE512CE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8" creationId="{9AA10D4A-4830-6E53-D001-A7F4AEAA292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9" creationId="{C141343D-02F4-BA38-1D86-B059FADA5EF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30" creationId="{222DD517-97E4-5BB7-CA04-95077985E4F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31" creationId="{F598EBAC-D77D-F160-4B71-8E255C6D206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32" creationId="{09187C28-90EB-A7B1-E3D9-84FF942E716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33" creationId="{BAF88256-25F2-51F1-BE4C-78275720E71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34" creationId="{D0061FE2-C440-D25E-E142-734A9161718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35" creationId="{A81A8C46-F281-AAA4-D950-A0305D48A88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36" creationId="{33FCF788-A1D4-C4A1-BABF-23B02E17181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37" creationId="{51F6F61E-968C-B54A-AD8D-2A91469DBBB8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38" creationId="{D52DAEB4-0B12-F6A1-7E00-679FE789C0B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39" creationId="{D7390C29-F17E-4997-C6E2-839583C1757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40" creationId="{9DCD5573-2216-D6A5-A7EC-5E48B38E177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41" creationId="{157F9F28-4C7E-9C8D-375C-1DB1FC0D6B9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42" creationId="{E1A49C53-F5C6-B38E-3A0A-76AC552F7E3E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43" creationId="{69836324-906D-1588-5595-C7E376D441C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44" creationId="{483E84D2-883B-FDCE-93BD-91CF9A2E5615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45" creationId="{784E9C54-DE5B-C336-1B20-DEC22075402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46" creationId="{04DAC69C-4F7A-300E-31A0-EDCB641AD7FE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47" creationId="{17F1FCEB-6318-31D6-3F49-53A9AEDCF0E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48" creationId="{8771A3F3-3515-5A58-2928-61B1CBA0BDC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49" creationId="{1D7649CB-793B-ABFC-3AFC-9DC6B704F9B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50" creationId="{5D7963F9-57A8-7793-B9BD-012DF8E72D7A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51" creationId="{76292DB0-0373-D207-9C1B-4C396E03F747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52" creationId="{DB6AE952-1116-43D5-5991-B7AE868D12D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53" creationId="{29690CFB-D998-0BE3-0CB6-AEF5C5E3B9C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54" creationId="{0689C6C8-CA78-5514-E0C0-D613EF641C8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55" creationId="{A38076F6-90A5-78F3-D7F9-71AD223B1475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56" creationId="{A657E880-439A-02B8-0743-7957409E105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57" creationId="{23C6444F-9DAB-A65D-F30F-F6129832FA9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58" creationId="{60858B55-6431-4437-033D-463E4C4FD917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59" creationId="{4DD3FAD0-C49D-2FB4-0EEC-620A152E72F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60" creationId="{9B9D4378-C75A-98D0-5AEB-7C5A56C9A92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61" creationId="{5C7EECD7-8406-4115-42E1-EB7C6C0C477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62" creationId="{EF43B008-D70B-9C72-00DA-55C1ED47297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63" creationId="{D078BCB7-F685-06DE-B771-38E0FE1AE52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64" creationId="{6C2CD5D2-8FB8-1729-92BF-4F1450A1B87A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65" creationId="{7631F6D4-5D9E-5DF5-937D-3E0B2F0E340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66" creationId="{1C27760D-5B78-85D8-3CB5-7C2987129C0A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67" creationId="{0C8D6491-DB2A-39FB-6414-77CAB47A8A5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68" creationId="{F29AFB0C-1017-D468-1519-EDD98FD1041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69" creationId="{713AAC93-2AE5-D97C-838C-CCA4F08FDC2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70" creationId="{9530FCC8-FF32-5C42-3866-02E9EDFA5EFE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71" creationId="{EECA6EFA-AA6F-344C-F83F-3FA7D716AB8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72" creationId="{DEE25764-4932-B3B6-B67B-6CFBC618E087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73" creationId="{0FBED289-53F4-134E-AFC7-25DB7DC2935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74" creationId="{9EFFD499-F9D5-5412-0A0B-6E449DB1D39A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75" creationId="{1DF7341B-3748-85FC-3FD5-7126E78BA74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76" creationId="{0AC6F675-CB5F-ED42-E20C-15E4C064A3F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77" creationId="{551BF1E0-CF80-27F3-8C19-F203E91E3B8A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78" creationId="{310D6B23-19F9-AF00-F3F1-2452CA607B2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79" creationId="{44F2C0BA-3FD1-4646-B0E3-2F053018D8D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80" creationId="{68E430D5-927E-F4E1-5AC4-5B9A7D5AF9A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81" creationId="{CC852B24-B043-0E33-58CD-ACB97AD8855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82" creationId="{06850B11-5C45-F25B-EA31-407F45509D0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83" creationId="{AA2131AA-B0F7-96C8-C1BC-414B35EA1DD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84" creationId="{9AFF44C7-4DB0-77BA-D227-3DB74495747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85" creationId="{982654E0-B597-87F3-FA23-E464E8519508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86" creationId="{8EAE495A-3AD4-FBA7-40FE-5DD9606F39D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87" creationId="{CBA792F1-E422-0CCF-72D9-B5301A84BB4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88" creationId="{B1B71E70-8955-5BC9-EFB0-81A66F23AC9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89" creationId="{1088B5F4-02CD-244A-37BE-3005938A1B7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90" creationId="{CE4723B2-6D11-1E3A-296E-96BEF71B9D9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91" creationId="{3A982639-2651-6D3D-A3A2-642CEFB74C5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92" creationId="{F1536695-A18E-4A47-A850-6E01058E16F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93" creationId="{2563099F-AFB9-0CED-17D5-8CD101F6BEB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94" creationId="{946BB143-5B49-F1B1-8043-2692E550233F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95" creationId="{C451180D-0EBD-F9E9-CE2E-C45C1B260AB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96" creationId="{5A042BF7-5E5B-FF17-BEB7-313FBC4672F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97" creationId="{9C82260C-47DC-29C9-A614-94427058FEC8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98" creationId="{D64C732A-84CC-5DD9-2E8C-21F594574D1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99" creationId="{D3752CB0-87FB-2CE0-7E3D-02A0D3FDB87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00" creationId="{66B0354E-DDFB-AA0B-C2CE-E8C43B94EFA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01" creationId="{8B2F92D6-FCAC-4E54-A4C9-3A3FF9E3252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02" creationId="{FC3A6F22-EC7B-4C87-42E6-E621254DF70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03" creationId="{DE16845D-42E2-832A-E9D7-D2C31BC1E718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04" creationId="{EF58F021-520E-58A3-0496-F57B2B928CAE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05" creationId="{7F3FCBD3-F859-B954-2EB5-AA48C3E7AC2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06" creationId="{B61F0DB4-F26E-79A1-E1BF-FADD329C6D9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07" creationId="{10BDD1BC-EB9C-EBA3-F8D9-AA8C642FC75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08" creationId="{0DAFAF53-A6A4-499E-E572-7990ADBCE01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09" creationId="{6F759CAB-780E-38EB-3982-A2CF8A4039E7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10" creationId="{79B123D3-A8F5-79D1-B9C3-0ABB3820A14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11" creationId="{B322A341-46A3-1422-967A-E41601F53C77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12" creationId="{BC789585-1EA1-9F36-F94B-1A19EDBBD83F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13" creationId="{20509881-5ED7-A8BD-81A7-295B791E0EC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14" creationId="{16268CD0-313A-36E2-8CB8-18A63045EAFA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15" creationId="{83A6169A-305E-D6A7-CF35-F4F0E2D2A307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16" creationId="{29063202-F9E8-5D68-68D2-9FE3223EB38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17" creationId="{26C54012-CD26-47D6-B6F2-11B0BE0D2B1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18" creationId="{5CDEFC02-CA4A-FC46-A861-1BB4D60F9828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19" creationId="{C2B76204-4BFF-0DA6-4815-4FBE53DE874E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20" creationId="{2886F311-107C-A6D6-19A8-CE08645FC7F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21" creationId="{8C867229-4A40-AB77-BEF8-9200765F42A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22" creationId="{8262D760-3FB9-7F48-2E25-4536B0A3536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23" creationId="{967CAB46-0065-C014-4852-C7AD29E97FB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24" creationId="{F4225C65-1CB0-369C-BF15-3E1E4B35EFC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25" creationId="{3A9E83D9-5A02-D6EF-8DCC-62A04BBC7AA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26" creationId="{31F80C5C-63CB-73B6-77C0-523311BB28CE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27" creationId="{D8E51716-DB76-8630-DE81-DA3567304D4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28" creationId="{8EF02142-A640-C928-3AC8-3D7537E1D44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29" creationId="{C4A8DC6D-CE02-611D-968C-794831DD135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30" creationId="{C1B076D1-40B4-A399-83C3-8A5AA9D4CD9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31" creationId="{B7288DE7-7563-1154-C18C-F10FE03D667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32" creationId="{D3A59B17-5AB0-7677-297A-8A1263429BC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33" creationId="{671692B6-E4D7-81EE-13EA-6FA4927D208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34" creationId="{280BF863-D7AD-53C1-CC59-2AF1419A05B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35" creationId="{26B9A3FD-70FC-4B8A-D822-18866283ECD8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36" creationId="{C7A9D9B1-EBC6-43EF-EF9F-1342B28480D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37" creationId="{A1C9111B-960C-0794-C742-A5113A6A5DE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38" creationId="{042B18F2-F922-C6D1-3025-7E3171CBA2A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39" creationId="{29D88DBD-6CC5-5C77-D624-C28199F4DD28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40" creationId="{D7C1C61A-9A84-07EE-9FD8-7CF0A720796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41" creationId="{25BDAEFE-CAEC-E51E-6B1B-5635B35C810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42" creationId="{2A5222B8-785F-5AAD-245E-C0BB0BEAFD5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43" creationId="{F6C55BF7-D632-9AE2-D6CA-BEA21D786FC7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44" creationId="{EAED3A55-EC96-77B7-F29F-BBC20B0B704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45" creationId="{FCA2AE83-5D79-1EE0-CB64-8A5E78D2622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46" creationId="{8A828219-7B81-F6CD-8DDC-3448149189BE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47" creationId="{954EE5E8-8662-1CBC-229D-2C909E90291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48" creationId="{3F528290-BFD5-B8E9-1AE5-B110550B1365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49" creationId="{54486894-F4C0-B633-7569-278ED185EAF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50" creationId="{EB34CE1C-83EF-BBD8-807C-5FF1B404B67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51" creationId="{D23CE298-120C-554C-A53A-1D7C14CB7BF8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52" creationId="{97AE61B6-116D-A4F4-1958-B08ED3A99A9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53" creationId="{E0D8F2CE-0C54-DE55-7CEF-95C72426F11F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54" creationId="{9621981F-5CB5-CDFC-4CE9-4EB9B9B7FBB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55" creationId="{7D0B4608-64B7-1D9E-CF1C-D09B3749883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56" creationId="{05B66B07-8559-A7D7-C6F2-C538FE14C09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57" creationId="{AC8BDF10-0B07-8BC4-6A2F-087E87DED49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58" creationId="{D72BFA9A-C409-24DB-0324-AC5FBBBABC8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59" creationId="{DE3EF649-CA34-C056-022E-EAE22B985E1A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160" creationId="{32C698CB-586F-E551-7E4C-B149E8BC0FF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61" creationId="{808159C8-F258-2BBE-8314-A4D6681DD0F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62" creationId="{A5E315E6-7BD7-9461-7574-5E879C95578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63" creationId="{F1CB3759-81E0-7D83-B406-9AEC09A90EA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64" creationId="{DD797003-8595-171D-1371-B07150A1509A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65" creationId="{D47E32EB-89DF-6CA8-3ABB-AA665F71DD47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66" creationId="{3E67939E-8F5C-CBD9-A84F-CA898A5B1785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67" creationId="{95E1FB91-78B7-4C32-F851-3A16141F7D8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68" creationId="{86B21973-DEF6-C084-9EE0-D5DFFF3ACC4F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69" creationId="{E501205A-EA4A-D90C-C9FD-A5F300FA39B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70" creationId="{E190A39E-43C3-4D17-B830-025C9749C95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71" creationId="{9491E22B-9F97-E69B-3E24-3967B67E11E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72" creationId="{08E4BD80-025F-CE58-8D98-F5DB9B06FA9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73" creationId="{0BF6F5C2-21F0-BA9C-6EF8-87A677ED737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74" creationId="{37C05BD3-41FA-9680-F345-8F65692572CE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75" creationId="{63FA030A-4505-B53F-7ECB-4DC3403EC58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76" creationId="{77B5F303-7891-6FAD-F62F-20C5BBC0ACA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77" creationId="{368506DC-503A-10C8-E3EC-8A036328A6BA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78" creationId="{BBF66E1B-81BB-B436-41BD-5755D885C49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79" creationId="{CCB774F9-98DB-476A-9415-860C3D32073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80" creationId="{D159B506-B2FC-C485-8DFF-E4632188592F}"/>
          </ac:picMkLst>
        </pc:picChg>
        <pc:picChg chg="mod">
          <ac:chgData name="Wolf, Thomas" userId="01bedd7d-9197-4d07-8559-e94ae830af18" providerId="ADAL" clId="{96827109-E81D-4852-A027-A02BF26C63F9}" dt="2024-03-26T01:24:44.572" v="590" actId="1076"/>
          <ac:picMkLst>
            <pc:docMk/>
            <pc:sldMk cId="1839009806" sldId="269"/>
            <ac:picMk id="181" creationId="{36EE994B-C858-D561-EE96-E11028F127EE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82" creationId="{8945F21A-B461-2E1C-4EDC-00E2644CF640}"/>
          </ac:picMkLst>
        </pc:picChg>
        <pc:picChg chg="mod">
          <ac:chgData name="Wolf, Thomas" userId="01bedd7d-9197-4d07-8559-e94ae830af18" providerId="ADAL" clId="{96827109-E81D-4852-A027-A02BF26C63F9}" dt="2024-03-26T01:24:48.283" v="592" actId="1076"/>
          <ac:picMkLst>
            <pc:docMk/>
            <pc:sldMk cId="1839009806" sldId="269"/>
            <ac:picMk id="183" creationId="{5E560C9A-8A78-6E42-BA38-E06844C482A7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84" creationId="{DD683229-984D-1DE2-80B8-10E8262CC408}"/>
          </ac:picMkLst>
        </pc:picChg>
        <pc:picChg chg="mod">
          <ac:chgData name="Wolf, Thomas" userId="01bedd7d-9197-4d07-8559-e94ae830af18" providerId="ADAL" clId="{96827109-E81D-4852-A027-A02BF26C63F9}" dt="2024-03-26T01:24:46.163" v="591" actId="1076"/>
          <ac:picMkLst>
            <pc:docMk/>
            <pc:sldMk cId="1839009806" sldId="269"/>
            <ac:picMk id="185" creationId="{DBEC8BE8-B6D2-7389-2AFD-C8B487EDD10C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86" creationId="{4117A6E4-36CA-D952-27E0-8A810BACA0B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87" creationId="{A86B61B9-46E4-2A9A-9E76-8A71D4BC2D1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88" creationId="{1787EE92-2C6C-001E-F232-86034658DCF5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89" creationId="{F858D1B1-3F47-D6E8-467B-205DDDF7FB0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90" creationId="{D8AF6DB0-EF4D-5FE6-B136-600D5B038ECF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91" creationId="{7E101F95-3840-D3C0-32DA-2C995233801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92" creationId="{942EED32-55C4-771B-F899-E458B296B227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93" creationId="{F3BE031A-5FAD-089A-D9A4-6F7A48411C7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94" creationId="{D5FE2477-53E6-77A6-42F9-4EE83FC71B5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95" creationId="{E980C272-D549-EB62-A072-654F3EDF074E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96" creationId="{17E1AD3D-8149-C0B5-435A-CFA172E2655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97" creationId="{8946203C-666F-C123-B808-818507953FB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198" creationId="{888B280E-6FFF-9563-6CA2-2BBBCD4DD1D4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199" creationId="{ECC540BD-FA36-B1D1-CFF5-6179A72534B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00" creationId="{743CB508-5FA4-C7FB-3BEC-136A4F2ADC68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201" creationId="{01AFC5FF-83A7-F0B7-F2E5-A8C63E55AE3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02" creationId="{EC364FB6-8E25-4A12-C763-33DF7AD672C8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03" creationId="{A78D2797-F906-E2CB-EB5A-36B935417AC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04" creationId="{2C261A77-6B37-B0E1-B092-3E3B2D15CDA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05" creationId="{7BED688D-4E07-4F9B-1712-8B4E0929045E}"/>
          </ac:picMkLst>
        </pc:picChg>
        <pc:picChg chg="add mod">
          <ac:chgData name="Wolf, Thomas" userId="01bedd7d-9197-4d07-8559-e94ae830af18" providerId="ADAL" clId="{96827109-E81D-4852-A027-A02BF26C63F9}" dt="2024-03-25T15:39:00.181" v="583" actId="571"/>
          <ac:picMkLst>
            <pc:docMk/>
            <pc:sldMk cId="1839009806" sldId="269"/>
            <ac:picMk id="205" creationId="{AAC8D982-E347-3B95-0C67-5C2ECB0DB14F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206" creationId="{BF8E896E-B60B-6678-7E9E-9E87D8D5FEE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07" creationId="{09F973FE-4923-5653-4F87-F383E2B2610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08" creationId="{FC5C0A22-3899-9746-6861-64839E1C19DF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209" creationId="{6FD919C3-CC3A-4758-1EEC-A9DFFB285B6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10" creationId="{07C3B3ED-A461-7E5C-4288-9545FB2834D4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11" creationId="{4ECABAC7-3EAB-A73A-D1B2-43AE6397FA0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12" creationId="{66AA9B79-F983-5956-9FE3-75C32999D9A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13" creationId="{52F036B6-846E-ABE7-EDA6-C8945F33C3B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14" creationId="{D869DD39-0B48-2D57-5E4D-C8E6B2AA349F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15" creationId="{AE5D3C76-EE81-1016-6BBE-383D7B9B1745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16" creationId="{C1FE0C00-C4B4-3DDD-E234-E8A01A0D11FA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17" creationId="{1D9E1665-84E5-9227-C866-08CD8EE6C4F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18" creationId="{A9E25FDD-F90B-13CF-A554-9E0D7878D5DE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19" creationId="{74A4E247-ED1C-F09B-818A-3E1B76335B15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20" creationId="{0F981C34-81CE-F181-0649-5792DB238A3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21" creationId="{0CF950EA-D532-74AF-7550-5ABF62DA5981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22" creationId="{95A2E369-9E28-84AB-D645-24F37DD98B25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23" creationId="{CBCDF648-CF7D-CC29-14BE-798D206DC53B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24" creationId="{B265F2EB-5467-8EA0-2A9A-9E0D78A9EA92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25" creationId="{9456E0A6-2E28-F688-91B5-97ABC8A0BD59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26" creationId="{EDAA1499-0A44-6835-A386-C4E756B5F3E8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27" creationId="{8931F799-FE25-57B0-12D9-C2053FE0C895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28" creationId="{7501684E-3ECC-1D66-537E-56C9B9F1438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29" creationId="{481864CF-57CB-3FE2-3C01-CF6888337AA0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30" creationId="{A28F2B07-4C12-2E41-2335-B1E0AC516723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32" creationId="{015AD491-C60E-40FD-4483-C45B8195A46D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33" creationId="{D9C53472-F08A-84A9-5B7E-D3CEBA7BAC3E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235" creationId="{21410F91-CC13-3039-CD77-1F19FF4A07CF}"/>
          </ac:picMkLst>
        </pc:picChg>
        <pc:picChg chg="mod">
          <ac:chgData name="Wolf, Thomas" userId="01bedd7d-9197-4d07-8559-e94ae830af18" providerId="ADAL" clId="{96827109-E81D-4852-A027-A02BF26C63F9}" dt="2024-03-20T17:31:43.574" v="451" actId="1076"/>
          <ac:picMkLst>
            <pc:docMk/>
            <pc:sldMk cId="1839009806" sldId="269"/>
            <ac:picMk id="236" creationId="{A8D8E60F-8CF4-BB7E-3667-270CCD908946}"/>
          </ac:picMkLst>
        </pc:picChg>
        <pc:picChg chg="mod">
          <ac:chgData name="Wolf, Thomas" userId="01bedd7d-9197-4d07-8559-e94ae830af18" providerId="ADAL" clId="{96827109-E81D-4852-A027-A02BF26C63F9}" dt="2024-03-20T16:31:19.846" v="52" actId="1076"/>
          <ac:picMkLst>
            <pc:docMk/>
            <pc:sldMk cId="1839009806" sldId="269"/>
            <ac:picMk id="237" creationId="{4F6A33F9-15F8-D207-4AEC-86806B814EF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39" creationId="{A01D507B-9D99-CAE4-3AB7-28A1ABE22491}"/>
          </ac:picMkLst>
        </pc:picChg>
        <pc:picChg chg="add mod">
          <ac:chgData name="Wolf, Thomas" userId="01bedd7d-9197-4d07-8559-e94ae830af18" providerId="ADAL" clId="{96827109-E81D-4852-A027-A02BF26C63F9}" dt="2024-03-25T15:39:00.181" v="583" actId="571"/>
          <ac:picMkLst>
            <pc:docMk/>
            <pc:sldMk cId="1839009806" sldId="269"/>
            <ac:picMk id="239" creationId="{CE194735-6340-3D03-BB16-360C9CB0150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40" creationId="{49D5AA7B-935F-7D2E-DB08-9307BDE1121F}"/>
          </ac:picMkLst>
        </pc:picChg>
        <pc:picChg chg="add mod">
          <ac:chgData name="Wolf, Thomas" userId="01bedd7d-9197-4d07-8559-e94ae830af18" providerId="ADAL" clId="{96827109-E81D-4852-A027-A02BF26C63F9}" dt="2024-03-25T15:39:00.181" v="583" actId="571"/>
          <ac:picMkLst>
            <pc:docMk/>
            <pc:sldMk cId="1839009806" sldId="269"/>
            <ac:picMk id="240" creationId="{60F45C23-CCB7-BBDB-604A-BE4B9E4D34B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41" creationId="{B26CF5ED-DC82-3C05-28E3-45CBDDC3602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42" creationId="{88577C31-ED7A-3AE7-96C2-66B72E2B29C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43" creationId="{BC090989-975D-BC19-2A23-C7ED4FC45E1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44" creationId="{706B0597-19EC-09C3-3F9A-8653287BCC11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45" creationId="{189CDFF3-FD6B-C1AE-B36D-871D7FB435F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46" creationId="{CEF87D54-B19E-5885-FAC8-5B70459C811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47" creationId="{EBC70B68-05D5-E4DE-0A82-352BD3D42061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48" creationId="{29319BCD-C402-73E0-5503-8951C7464D4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49" creationId="{D701EC57-7EA0-C184-B9F4-EA304782B3BA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50" creationId="{D06C1FBE-2A6F-D9C6-6004-53B067C9292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51" creationId="{7C39EFD2-D4DB-C0A9-03D9-B50F38FE1DE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52" creationId="{A73A9823-C526-A834-F1B6-9224E92C253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53" creationId="{E33BD897-60B9-5751-B0CC-528ABD031A3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54" creationId="{B0B1FC23-0F80-FA1D-D066-9C31990A5C3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55" creationId="{C19E5936-3E0A-64F2-6BEF-068D18EF3BA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56" creationId="{ED2DC3FA-9A35-2345-29BD-2D41EF463FB6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57" creationId="{4FEA58A5-4445-9B81-9E01-B7706512015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58" creationId="{E5C61990-B5ED-90F4-386B-48AADB8CD65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59" creationId="{A41D828C-7A33-81F7-2700-B7F144D6A8C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60" creationId="{7AE32DAD-E388-E3B9-A9C5-561A66CD7A7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61" creationId="{62674B3C-058B-435E-765A-677CF7A1A1F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62" creationId="{799125EA-60B7-2A5A-9570-B25C1B460D5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63" creationId="{951C5CF7-B217-C5D3-5CE8-1D8EB78D55E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64" creationId="{246C47E8-B770-464B-12E3-09332BACFBF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65" creationId="{185DFD8F-133D-0FBB-0EF2-0CF720C639C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66" creationId="{F7484945-357B-8E3C-7EDF-41ED658041DA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67" creationId="{38199A00-AB96-0DFF-1AB8-60EE953AFD4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68" creationId="{34B64C8C-95D0-D51D-0B09-B7F15024D0F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69" creationId="{12078401-B5C9-61C5-669E-99555ABA224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70" creationId="{7F5AF86A-BBB4-4EB6-14F6-8850E9C44AC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71" creationId="{B1347B58-859D-CF0F-27F1-BD487799825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72" creationId="{894BBB1A-FC4C-3DFA-EE31-093AD715CFDA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73" creationId="{2CFFE09A-9761-818E-3741-3C65A5F129C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74" creationId="{AB87DEDE-564F-80FE-4268-AADEE2580F9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75" creationId="{0C48154C-876E-9561-3B8A-C320B0B8CBC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76" creationId="{DEDACAB0-4F88-0F6D-13CE-1059C7AD96E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77" creationId="{A9C39603-6FDB-0957-9C82-DECB467CAFD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78" creationId="{140D4692-DA39-A3D9-EE4B-4BE4E602A03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79" creationId="{5C0E5367-2D02-B90F-2EF6-792F8A43360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80" creationId="{8B57EA9B-6EB3-60B4-B403-5F99302D1A7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81" creationId="{BF708D98-6B4B-CC3A-89B0-4A964E6B614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82" creationId="{244904B0-1D3A-D695-5086-7CBB5B99148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83" creationId="{F3C7825D-2B15-AFF7-29D1-7340657A542C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84" creationId="{1E835AB8-0662-B983-46E0-48B9FAD57ED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85" creationId="{71BA1D5A-785F-8DA7-F348-175A8F9BC58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86" creationId="{6E932CC1-B9ED-5AC3-8B09-D1E09DE6391C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87" creationId="{A9577E36-07C4-3FFE-4137-473F7B18E97B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88" creationId="{F36681DE-3C62-26E2-6FDD-66078D5AE88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89" creationId="{1D7A3E03-01EA-52DD-9A91-FCFD4F6908E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90" creationId="{8D715AE0-EE8B-757D-F0DC-28F71B02836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91" creationId="{B3C21347-5A01-E7E2-A033-141AF5B047C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92" creationId="{F7FC446D-2B46-6439-CCDF-B72FB881FCE7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93" creationId="{E123B246-3C04-168D-2D01-A9EBAD88795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94" creationId="{541A114E-52D6-E57D-BD9D-533AB831325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95" creationId="{D9126AA4-6861-659E-419B-04F2EB70E77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96" creationId="{5297B42C-5AF4-C332-7F82-4F2E842F15AA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97" creationId="{10769030-BD89-DC16-275D-4354023CA8F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98" creationId="{83696847-60D8-89D6-9E4E-4408CCDB88C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299" creationId="{8866C4B5-474D-995A-C126-A49BD14B41F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00" creationId="{53BDFFFB-C7A9-2D78-E1BC-D0502E316F8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01" creationId="{9DD37D24-C3B1-796A-F751-98CD2117298A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02" creationId="{DB005D90-BBCA-8B01-504E-A5564731165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03" creationId="{606AF2F8-1C58-19D9-F8FF-0057068FD6E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04" creationId="{1B13132B-7EF6-E648-E026-3CC930F9F721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05" creationId="{89143C18-4C8F-6CD0-C677-0412902D43E6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06" creationId="{FB783BBC-FD20-2311-3CC4-56FAC25DED4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07" creationId="{D378FFE8-06B9-FDE2-D7B5-44AECAE3E03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08" creationId="{16DF7879-7006-6075-EB20-B00DF297E97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09" creationId="{ADD266B3-2355-C503-C6E5-485D26C35FC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10" creationId="{1DECC480-DB2A-4390-5FB8-A0B66FFF5C7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11" creationId="{CB82C991-D627-8884-EBE6-8C25FABB652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12" creationId="{EF6D3ADF-C61A-66A8-1ECC-9B1BFBEB70F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13" creationId="{BA201333-87D5-6A29-4424-F82FFE555387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14" creationId="{191613F6-B6ED-DC14-443E-7EB07A04B3FA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15" creationId="{53A57E36-BB7E-1FAD-1869-DBF4BED365A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16" creationId="{14BD5398-BC3F-B54E-E7FA-36FAE0019127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17" creationId="{873B0140-B80C-2014-3A5E-C5EFF72B277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18" creationId="{52BBFAB6-C4AC-D7D9-9AE3-B7D0AEB906D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19" creationId="{A3CB56C8-C9D2-9E57-34B6-676FC159032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20" creationId="{C3A1A83D-D7AD-1707-3FEC-AF254E96D06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21" creationId="{C0813BF5-0970-89A4-74AA-CBF4EF41701A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22" creationId="{64B4CD18-1147-591D-E4D4-4D8FD3AD224B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23" creationId="{DCB4A1D0-8990-7C2D-FF3D-7EFC9E50E7D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24" creationId="{E45C78F7-6FA1-6AEB-BCE6-115182F4CEA1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25" creationId="{ED1D0F5A-6E21-CBFB-442B-F2D44F3C22BB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26" creationId="{2B7F5CE7-213E-A9D3-2EA7-C13A3BBD0CF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27" creationId="{D1FD553C-2A96-2DEF-D671-C77BAD5872E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28" creationId="{8A81CB1B-D5AC-D448-5BC4-FC6091988A8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29" creationId="{B9691B1E-3575-C995-FB79-D2B9607B35E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30" creationId="{6763008F-32D9-3574-9FB8-657B328E05F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31" creationId="{5DA14082-4D03-07F9-10D1-7E7587515F2B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32" creationId="{77E774C5-739E-4886-E608-6CB5651259D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33" creationId="{D8C995BF-8843-49D0-4021-A0502F190987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34" creationId="{EB5369A7-8C02-7B01-90C7-B143803DC7D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35" creationId="{2C85841F-BE95-140A-4382-50D5D8F58C6B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36" creationId="{74F5C9F9-9DEF-2112-F865-FD50A0C003CB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37" creationId="{E7C8B508-362A-0468-C1F3-E85F2AA5693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38" creationId="{396C5AFF-66B9-A878-0819-A8FA19C8DBD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39" creationId="{C51210B8-D441-D879-9366-D025D7A01AD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40" creationId="{4B2CF8B4-C53F-3FBF-C352-496DE6EACD3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41" creationId="{A2067D04-B655-1D63-7F52-4A88C5BF55FB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42" creationId="{7D1D13BA-BEEE-FB7B-C2B3-E529FFF1C626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43" creationId="{BB3A62BC-204C-97CA-FF15-A1B8CA82DC8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44" creationId="{EF0BAEB0-06BD-2E5A-7409-472FC07BB52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45" creationId="{C4DD665F-5AEB-C516-72C7-CCA9E574BEDB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46" creationId="{6F9BB343-033B-E7C0-B3BD-110268DF661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47" creationId="{81E6F3E7-5E08-9BA3-7094-D3A918D49D8C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48" creationId="{74E14A90-AA23-B510-2B03-192D54D7518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49" creationId="{8294DAAC-331C-4730-3AA6-3FEC979780E1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50" creationId="{7EDD10CE-7827-7F2F-8238-00DE7D2F2B8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51" creationId="{B38BA121-B183-ACD2-27CD-00C1F990D91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52" creationId="{B471940F-B35D-F983-6330-6B74E299CB7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53" creationId="{74F87388-31AF-16AC-636F-A3A87B3EA647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54" creationId="{514ADDA2-680E-E04C-5FB4-81583C8ED6C1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55" creationId="{1D860805-A04F-F232-A893-7494CA86056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56" creationId="{22B10A6D-C3F1-FFB6-97EB-87742AC1201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57" creationId="{E62D70B4-F2EE-CC86-0FFD-FF7E2FDF52E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58" creationId="{C50D922D-B1E3-3E26-DD5B-59EC8C75B4FB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59" creationId="{83868E5B-1133-CEB7-E59C-47008DCDC081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60" creationId="{EBC9B71C-30FA-CCA9-45DA-FDB892D8C5E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61" creationId="{C2B32C58-6833-53FC-323C-DEDBD9A21D7A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62" creationId="{C1FB19B4-A5FA-B1BF-66B3-30C3FAEC8DB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63" creationId="{04D722D9-D292-C649-64E0-8F346951D1F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64" creationId="{5B10CC7E-8835-67EE-0689-4F6AFAA28A2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65" creationId="{7D7E6BEB-3E1D-AA29-1E7F-28C15E89791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66" creationId="{6F3827A7-D5C4-7E5C-EB7B-37B7A59AE2EA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67" creationId="{AE72132E-B0C0-9B4F-C63B-0430C9B6412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68" creationId="{D41F442E-2A02-AA11-4780-400C70EC807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69" creationId="{01AD1A04-62FE-DE7B-B775-B806068E54E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70" creationId="{6894DF51-4236-5830-75EE-444887FEAD0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71" creationId="{F96CDE12-FC14-48A4-FF8D-20F46C17E98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72" creationId="{772E8C75-5575-4813-4397-167060EBC4BC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73" creationId="{C3A5AFE9-721F-0AF6-E0C7-C44144EB892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74" creationId="{5008C1A5-DDE3-2914-7F2F-FA4CD956F62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75" creationId="{06A06805-F92F-3F78-F5CB-E67CBB1697B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76" creationId="{D571F475-313F-785E-917B-D07B6DAB7ED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77" creationId="{926FEA04-87AF-2D3A-BF68-E527C5CFFC9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78" creationId="{C251AAE9-5D27-C862-6D19-F0DF07F7ADF6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79" creationId="{924C1FE6-8A7B-B254-3208-ACCF94AF89D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80" creationId="{F328A0D2-245E-31F1-1A2E-C7E87F56C5A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81" creationId="{3C784B10-DB1F-DCE6-D45C-FDF5FFCC929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82" creationId="{235342F1-ACAE-29A3-C106-E5689B70DD41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83" creationId="{4A20063F-0B02-41DF-ACC4-EDE763C5871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84" creationId="{FEF476C0-35B9-AEB5-68D3-736743F0031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85" creationId="{23C3CCB0-EA93-4418-21CC-9D294A994D5A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86" creationId="{FE80CFAC-EE5B-FE1A-3246-0C0B47F26A87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87" creationId="{8B5024F4-32FF-2EFF-1A6C-FD4307D6848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88" creationId="{00B11F0F-E57D-8D03-E40E-6D9A6241611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89" creationId="{6B83F6CB-9D51-4E2C-1B70-7FF9CABED3F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90" creationId="{E6C1B1C2-8551-82D7-B3BF-FF574E0B7E6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91" creationId="{798D4102-9F63-3833-4B64-66B9B1BDDDE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92" creationId="{7402C209-9627-B1B9-ADB5-55C73535813B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93" creationId="{DF5F4755-67CB-2DF5-3770-E726A36A07D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94" creationId="{6569670B-C521-325D-8710-CC21549F5D06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95" creationId="{AB7FA7BA-3563-931F-7EE5-CC3E2B1A531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96" creationId="{688EB0A9-AA0C-B8A9-3555-8D74C5ADC37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97" creationId="{6E3E8421-94A0-6741-2C1E-04A3B6FDC7EB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98" creationId="{4939DEB3-D74E-CF72-7980-9FBEF983EE16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399" creationId="{5DA0F0AF-BD7A-AE0B-A0FC-ED39C909419C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00" creationId="{5FE0F375-787F-23BA-5B81-95E95E5FBC0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01" creationId="{506DDCA1-9B0D-AF97-FD38-65512F6F1BB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02" creationId="{6D8C93FD-297F-94C2-9B3D-1186D039217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03" creationId="{158D8711-F775-C295-47F6-CB724CC9DB1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04" creationId="{91BC7261-E4D9-F658-DA3F-265D0EC8FCF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05" creationId="{CD814C62-FFCD-2B03-2BF7-70BF970E49EC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06" creationId="{A6D5DA0C-9A9D-FB28-1F39-AF910CA1D7A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07" creationId="{20CD75F5-5CA7-65CF-89B3-6FD80D88F8C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08" creationId="{0E8A8F78-AD4E-0631-4375-328C18C171E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09" creationId="{7E9EA944-2D90-9B83-B1AA-60649E44A9B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10" creationId="{0C0897D5-7CBE-E744-BF32-12585495725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11" creationId="{AC8D71E5-6A28-02A2-DB72-D068B27C361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12" creationId="{3133F188-A550-AE4A-2948-82C8E01B4AF1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13" creationId="{5A23F8C2-2173-2E94-396B-75F7DD16062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14" creationId="{E458F990-3F92-2090-7F7C-D822715EB21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15" creationId="{28AE5AC4-060A-D554-7581-C1D010DCC0D8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16" creationId="{5C8EA6D2-353E-9087-53E9-6886E8C30C8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17" creationId="{92578FC3-73DB-7913-0F96-6AA17D79B95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18" creationId="{821DD997-AD32-8671-8536-5DE3FE8BE72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19" creationId="{B64D86F7-A09F-19EB-EBE4-63CA0E431FD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20" creationId="{BE38D439-4848-8989-F0E7-EF47D1E1D976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21" creationId="{694925D4-147A-C2AD-DCE3-397B325A164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22" creationId="{0F2D2850-BCEE-B45F-C361-5585AA0AA0C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23" creationId="{353C5D78-377C-6CE6-8458-9B52BABD0DA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24" creationId="{F252E104-6517-4E62-B288-46BAF6D993E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25" creationId="{B3B8C696-955C-4596-28EA-DA847DDE7D42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26" creationId="{4600990E-0C6F-E0D7-75D3-1BDCF4105C5A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27" creationId="{7C8AE5EF-ECF5-16BB-489E-6C04AB0609F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28" creationId="{045B005A-AFEA-E7C5-68B6-01E2F2CF73AD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29" creationId="{EF6897F6-8516-25E4-7801-BC7014BCA47C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30" creationId="{0551D404-EC3D-CDF4-9AC3-D8CF85E88A8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31" creationId="{32C522EF-1048-B0DC-670C-45AC5B65B787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32" creationId="{2CCD2BD2-3A30-C5C9-5358-974402FA0B4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33" creationId="{7814786E-1354-E12E-5CCE-8086F2E4375C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34" creationId="{26C1FDC6-C246-663A-CF6B-C5CEFC6F3BD0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35" creationId="{549776C4-9BB8-E1B0-3BE2-4491958DE29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36" creationId="{2F5466D5-A4AD-1CA1-1EF2-225AC2754859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37" creationId="{8BC9068F-682D-B2D3-7F4F-15DFA5AE8C83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38" creationId="{AABB1E6B-0654-0912-BECD-A4C1442A204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39" creationId="{C26BACA6-A7F5-3CDB-726A-C28B0B5492B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40" creationId="{571324E5-BC57-9907-E870-B0BBC5447F94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41" creationId="{4ECE0A62-7473-B213-256D-5E55F73386D5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42" creationId="{0875E498-A922-FC05-E85E-E2BB27EFD1CF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43" creationId="{98B93A09-1272-A792-A35C-F222A2C0D47E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44" creationId="{774F0EDB-2B01-2F15-73F9-14D7E9511B51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45" creationId="{4BD4B804-312E-19F5-B672-B335419CDF96}"/>
          </ac:picMkLst>
        </pc:picChg>
        <pc:picChg chg="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47" creationId="{E0014802-B4FF-6A96-9D91-AB94138A2AF9}"/>
          </ac:picMkLst>
        </pc:picChg>
        <pc:picChg chg="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48" creationId="{2E3609CD-5D90-C707-E5AA-9CA10B990DF7}"/>
          </ac:picMkLst>
        </pc:picChg>
        <pc:picChg chg="add mod">
          <ac:chgData name="Wolf, Thomas" userId="01bedd7d-9197-4d07-8559-e94ae830af18" providerId="ADAL" clId="{96827109-E81D-4852-A027-A02BF26C63F9}" dt="2024-03-20T16:30:58.379" v="48" actId="571"/>
          <ac:picMkLst>
            <pc:docMk/>
            <pc:sldMk cId="1839009806" sldId="269"/>
            <ac:picMk id="449" creationId="{0EA83DFE-C2A9-C8FE-004E-2788FCD0523C}"/>
          </ac:picMkLst>
        </pc:picChg>
      </pc:sldChg>
      <pc:sldChg chg="addSp delSp modSp new mod">
        <pc:chgData name="Wolf, Thomas" userId="01bedd7d-9197-4d07-8559-e94ae830af18" providerId="ADAL" clId="{96827109-E81D-4852-A027-A02BF26C63F9}" dt="2024-03-26T01:59:57.117" v="888" actId="255"/>
        <pc:sldMkLst>
          <pc:docMk/>
          <pc:sldMk cId="605767111" sldId="270"/>
        </pc:sldMkLst>
        <pc:spChg chg="del">
          <ac:chgData name="Wolf, Thomas" userId="01bedd7d-9197-4d07-8559-e94ae830af18" providerId="ADAL" clId="{96827109-E81D-4852-A027-A02BF26C63F9}" dt="2024-03-20T16:22:56.008" v="1" actId="478"/>
          <ac:spMkLst>
            <pc:docMk/>
            <pc:sldMk cId="605767111" sldId="270"/>
            <ac:spMk id="2" creationId="{27392F19-480D-0F7B-C8EC-B9DDFE8037B4}"/>
          </ac:spMkLst>
        </pc:spChg>
        <pc:graphicFrameChg chg="add del mod">
          <ac:chgData name="Wolf, Thomas" userId="01bedd7d-9197-4d07-8559-e94ae830af18" providerId="ADAL" clId="{96827109-E81D-4852-A027-A02BF26C63F9}" dt="2024-03-20T16:23:53.756" v="4" actId="478"/>
          <ac:graphicFrameMkLst>
            <pc:docMk/>
            <pc:sldMk cId="605767111" sldId="270"/>
            <ac:graphicFrameMk id="4" creationId="{54EB6344-E37E-6681-6ADA-896E3864E026}"/>
          </ac:graphicFrameMkLst>
        </pc:graphicFrameChg>
        <pc:graphicFrameChg chg="add mod modGraphic">
          <ac:chgData name="Wolf, Thomas" userId="01bedd7d-9197-4d07-8559-e94ae830af18" providerId="ADAL" clId="{96827109-E81D-4852-A027-A02BF26C63F9}" dt="2024-03-26T01:59:57.117" v="888" actId="255"/>
          <ac:graphicFrameMkLst>
            <pc:docMk/>
            <pc:sldMk cId="605767111" sldId="270"/>
            <ac:graphicFrameMk id="8" creationId="{862598C0-1E9D-4E4F-C2E3-0F2AC3A9570F}"/>
          </ac:graphicFrameMkLst>
        </pc:graphicFrameChg>
        <pc:picChg chg="mod">
          <ac:chgData name="Wolf, Thomas" userId="01bedd7d-9197-4d07-8559-e94ae830af18" providerId="ADAL" clId="{96827109-E81D-4852-A027-A02BF26C63F9}" dt="2024-03-20T16:38:16.883" v="100" actId="1076"/>
          <ac:picMkLst>
            <pc:docMk/>
            <pc:sldMk cId="605767111" sldId="270"/>
            <ac:picMk id="2" creationId="{65AD9C33-841F-ABBC-629A-4C2624C66C17}"/>
          </ac:picMkLst>
        </pc:picChg>
        <pc:picChg chg="mod">
          <ac:chgData name="Wolf, Thomas" userId="01bedd7d-9197-4d07-8559-e94ae830af18" providerId="ADAL" clId="{96827109-E81D-4852-A027-A02BF26C63F9}" dt="2024-03-20T16:38:19.021" v="101" actId="1076"/>
          <ac:picMkLst>
            <pc:docMk/>
            <pc:sldMk cId="605767111" sldId="270"/>
            <ac:picMk id="4" creationId="{7715D5CF-D442-E3B1-3142-A323286F5C8D}"/>
          </ac:picMkLst>
        </pc:picChg>
        <pc:picChg chg="mod">
          <ac:chgData name="Wolf, Thomas" userId="01bedd7d-9197-4d07-8559-e94ae830af18" providerId="ADAL" clId="{96827109-E81D-4852-A027-A02BF26C63F9}" dt="2024-03-20T16:38:24.146" v="104" actId="1076"/>
          <ac:picMkLst>
            <pc:docMk/>
            <pc:sldMk cId="605767111" sldId="270"/>
            <ac:picMk id="5" creationId="{1E20E60D-DF29-EFA7-453F-6D5A8D757ECF}"/>
          </ac:picMkLst>
        </pc:picChg>
        <pc:picChg chg="add del mod">
          <ac:chgData name="Wolf, Thomas" userId="01bedd7d-9197-4d07-8559-e94ae830af18" providerId="ADAL" clId="{96827109-E81D-4852-A027-A02BF26C63F9}" dt="2024-03-20T16:23:53.756" v="4" actId="478"/>
          <ac:picMkLst>
            <pc:docMk/>
            <pc:sldMk cId="605767111" sldId="270"/>
            <ac:picMk id="5" creationId="{D15A13A2-6FE5-B0F0-4D81-6BCBE8507861}"/>
          </ac:picMkLst>
        </pc:picChg>
        <pc:picChg chg="add del mod">
          <ac:chgData name="Wolf, Thomas" userId="01bedd7d-9197-4d07-8559-e94ae830af18" providerId="ADAL" clId="{96827109-E81D-4852-A027-A02BF26C63F9}" dt="2024-03-20T16:23:53.756" v="4" actId="478"/>
          <ac:picMkLst>
            <pc:docMk/>
            <pc:sldMk cId="605767111" sldId="270"/>
            <ac:picMk id="6" creationId="{05F39F40-ED79-DD87-5C88-8AB2FFFF3CFC}"/>
          </ac:picMkLst>
        </pc:picChg>
        <pc:picChg chg="add del mod">
          <ac:chgData name="Wolf, Thomas" userId="01bedd7d-9197-4d07-8559-e94ae830af18" providerId="ADAL" clId="{96827109-E81D-4852-A027-A02BF26C63F9}" dt="2024-03-20T16:23:53.756" v="4" actId="478"/>
          <ac:picMkLst>
            <pc:docMk/>
            <pc:sldMk cId="605767111" sldId="270"/>
            <ac:picMk id="7" creationId="{4988B9CA-5E52-46E0-13A8-33CAC14FC445}"/>
          </ac:picMkLst>
        </pc:picChg>
        <pc:picChg chg="add mod">
          <ac:chgData name="Wolf, Thomas" userId="01bedd7d-9197-4d07-8559-e94ae830af18" providerId="ADAL" clId="{96827109-E81D-4852-A027-A02BF26C63F9}" dt="2024-03-20T16:25:08.774" v="26" actId="1076"/>
          <ac:picMkLst>
            <pc:docMk/>
            <pc:sldMk cId="605767111" sldId="270"/>
            <ac:picMk id="9" creationId="{FCAEE370-264A-AABA-CCBA-0AFFF27FA719}"/>
          </ac:picMkLst>
        </pc:picChg>
        <pc:picChg chg="add mod">
          <ac:chgData name="Wolf, Thomas" userId="01bedd7d-9197-4d07-8559-e94ae830af18" providerId="ADAL" clId="{96827109-E81D-4852-A027-A02BF26C63F9}" dt="2024-03-20T16:26:22.370" v="35" actId="1076"/>
          <ac:picMkLst>
            <pc:docMk/>
            <pc:sldMk cId="605767111" sldId="270"/>
            <ac:picMk id="10" creationId="{47B64036-2B48-45FB-A4F0-40B200B063F8}"/>
          </ac:picMkLst>
        </pc:picChg>
        <pc:picChg chg="add mod">
          <ac:chgData name="Wolf, Thomas" userId="01bedd7d-9197-4d07-8559-e94ae830af18" providerId="ADAL" clId="{96827109-E81D-4852-A027-A02BF26C63F9}" dt="2024-03-20T16:24:51.899" v="14" actId="1076"/>
          <ac:picMkLst>
            <pc:docMk/>
            <pc:sldMk cId="605767111" sldId="270"/>
            <ac:picMk id="11" creationId="{3DAFEBFB-780E-B8CE-41BC-D32ACD8E942E}"/>
          </ac:picMkLst>
        </pc:picChg>
      </pc:sldChg>
      <pc:sldChg chg="addSp delSp modSp mod ord">
        <pc:chgData name="Wolf, Thomas" userId="01bedd7d-9197-4d07-8559-e94ae830af18" providerId="ADAL" clId="{96827109-E81D-4852-A027-A02BF26C63F9}" dt="2024-03-26T01:59:22.479" v="872" actId="255"/>
        <pc:sldMkLst>
          <pc:docMk/>
          <pc:sldMk cId="978280451" sldId="271"/>
        </pc:sldMkLst>
        <pc:graphicFrameChg chg="mod modGraphic">
          <ac:chgData name="Wolf, Thomas" userId="01bedd7d-9197-4d07-8559-e94ae830af18" providerId="ADAL" clId="{96827109-E81D-4852-A027-A02BF26C63F9}" dt="2024-03-26T01:59:22.479" v="872" actId="255"/>
          <ac:graphicFrameMkLst>
            <pc:docMk/>
            <pc:sldMk cId="978280451" sldId="271"/>
            <ac:graphicFrameMk id="4" creationId="{F40AE4C5-3C03-55C0-1FCE-98CF6D59E6C6}"/>
          </ac:graphicFrameMkLst>
        </pc:graphicFrameChg>
        <pc:picChg chg="add mod">
          <ac:chgData name="Wolf, Thomas" userId="01bedd7d-9197-4d07-8559-e94ae830af18" providerId="ADAL" clId="{96827109-E81D-4852-A027-A02BF26C63F9}" dt="2024-03-20T16:35:01.671" v="80" actId="1076"/>
          <ac:picMkLst>
            <pc:docMk/>
            <pc:sldMk cId="978280451" sldId="271"/>
            <ac:picMk id="5" creationId="{575C07EB-4E7E-36F9-8C78-429908C9AEBF}"/>
          </ac:picMkLst>
        </pc:picChg>
        <pc:picChg chg="add mod">
          <ac:chgData name="Wolf, Thomas" userId="01bedd7d-9197-4d07-8559-e94ae830af18" providerId="ADAL" clId="{96827109-E81D-4852-A027-A02BF26C63F9}" dt="2024-03-26T01:56:59.005" v="849" actId="1076"/>
          <ac:picMkLst>
            <pc:docMk/>
            <pc:sldMk cId="978280451" sldId="271"/>
            <ac:picMk id="6" creationId="{8BCF083D-7978-2A09-4BC9-7849D22E0C47}"/>
          </ac:picMkLst>
        </pc:picChg>
        <pc:picChg chg="add mod">
          <ac:chgData name="Wolf, Thomas" userId="01bedd7d-9197-4d07-8559-e94ae830af18" providerId="ADAL" clId="{96827109-E81D-4852-A027-A02BF26C63F9}" dt="2024-03-20T16:34:49.270" v="73" actId="1076"/>
          <ac:picMkLst>
            <pc:docMk/>
            <pc:sldMk cId="978280451" sldId="271"/>
            <ac:picMk id="7" creationId="{C1BAF72B-5B8A-ABE5-113B-727BD7EDB529}"/>
          </ac:picMkLst>
        </pc:picChg>
        <pc:picChg chg="add del mod">
          <ac:chgData name="Wolf, Thomas" userId="01bedd7d-9197-4d07-8559-e94ae830af18" providerId="ADAL" clId="{96827109-E81D-4852-A027-A02BF26C63F9}" dt="2024-03-26T01:49:46.622" v="817" actId="478"/>
          <ac:picMkLst>
            <pc:docMk/>
            <pc:sldMk cId="978280451" sldId="271"/>
            <ac:picMk id="8" creationId="{8192DCFD-D76B-440F-55DC-3813C5C0E12C}"/>
          </ac:picMkLst>
        </pc:picChg>
        <pc:picChg chg="add del mod">
          <ac:chgData name="Wolf, Thomas" userId="01bedd7d-9197-4d07-8559-e94ae830af18" providerId="ADAL" clId="{96827109-E81D-4852-A027-A02BF26C63F9}" dt="2024-03-26T01:57:19.008" v="857" actId="478"/>
          <ac:picMkLst>
            <pc:docMk/>
            <pc:sldMk cId="978280451" sldId="271"/>
            <ac:picMk id="10" creationId="{27831D67-EC53-7090-6662-8BC215E6E276}"/>
          </ac:picMkLst>
        </pc:picChg>
      </pc:sldChg>
      <pc:sldChg chg="addSp delSp modSp new mod">
        <pc:chgData name="Wolf, Thomas" userId="01bedd7d-9197-4d07-8559-e94ae830af18" providerId="ADAL" clId="{96827109-E81D-4852-A027-A02BF26C63F9}" dt="2024-03-26T02:01:56.574" v="935" actId="5793"/>
        <pc:sldMkLst>
          <pc:docMk/>
          <pc:sldMk cId="422676269" sldId="272"/>
        </pc:sldMkLst>
        <pc:spChg chg="del">
          <ac:chgData name="Wolf, Thomas" userId="01bedd7d-9197-4d07-8559-e94ae830af18" providerId="ADAL" clId="{96827109-E81D-4852-A027-A02BF26C63F9}" dt="2024-03-20T16:35:48.335" v="83" actId="478"/>
          <ac:spMkLst>
            <pc:docMk/>
            <pc:sldMk cId="422676269" sldId="272"/>
            <ac:spMk id="2" creationId="{2095557F-DE0B-FADD-F607-C41AABCDC7AD}"/>
          </ac:spMkLst>
        </pc:spChg>
        <pc:graphicFrameChg chg="add mod modGraphic">
          <ac:chgData name="Wolf, Thomas" userId="01bedd7d-9197-4d07-8559-e94ae830af18" providerId="ADAL" clId="{96827109-E81D-4852-A027-A02BF26C63F9}" dt="2024-03-26T02:01:56.574" v="935" actId="5793"/>
          <ac:graphicFrameMkLst>
            <pc:docMk/>
            <pc:sldMk cId="422676269" sldId="272"/>
            <ac:graphicFrameMk id="4" creationId="{A81C59A4-D830-D6CB-E2B8-148BD6AC4316}"/>
          </ac:graphicFrameMkLst>
        </pc:graphicFrameChg>
        <pc:picChg chg="add mod">
          <ac:chgData name="Wolf, Thomas" userId="01bedd7d-9197-4d07-8559-e94ae830af18" providerId="ADAL" clId="{96827109-E81D-4852-A027-A02BF26C63F9}" dt="2024-03-20T16:40:00.089" v="127" actId="1076"/>
          <ac:picMkLst>
            <pc:docMk/>
            <pc:sldMk cId="422676269" sldId="272"/>
            <ac:picMk id="5" creationId="{371A1EC3-7967-C914-F7D4-90EE8E4CAEB3}"/>
          </ac:picMkLst>
        </pc:picChg>
        <pc:picChg chg="add mod">
          <ac:chgData name="Wolf, Thomas" userId="01bedd7d-9197-4d07-8559-e94ae830af18" providerId="ADAL" clId="{96827109-E81D-4852-A027-A02BF26C63F9}" dt="2024-03-26T01:29:36.403" v="627" actId="1076"/>
          <ac:picMkLst>
            <pc:docMk/>
            <pc:sldMk cId="422676269" sldId="272"/>
            <ac:picMk id="6" creationId="{2B021760-C6AE-7C84-8E64-2AC44F35FF61}"/>
          </ac:picMkLst>
        </pc:picChg>
      </pc:sldChg>
      <pc:sldChg chg="modSp mod">
        <pc:chgData name="Wolf, Thomas" userId="01bedd7d-9197-4d07-8559-e94ae830af18" providerId="ADAL" clId="{96827109-E81D-4852-A027-A02BF26C63F9}" dt="2024-03-26T02:06:05.350" v="1031" actId="255"/>
        <pc:sldMkLst>
          <pc:docMk/>
          <pc:sldMk cId="1847051766" sldId="273"/>
        </pc:sldMkLst>
        <pc:graphicFrameChg chg="modGraphic">
          <ac:chgData name="Wolf, Thomas" userId="01bedd7d-9197-4d07-8559-e94ae830af18" providerId="ADAL" clId="{96827109-E81D-4852-A027-A02BF26C63F9}" dt="2024-03-26T02:06:05.350" v="1031" actId="255"/>
          <ac:graphicFrameMkLst>
            <pc:docMk/>
            <pc:sldMk cId="1847051766" sldId="273"/>
            <ac:graphicFrameMk id="4" creationId="{6334EED3-7967-6F77-6935-BC2F117B063C}"/>
          </ac:graphicFrameMkLst>
        </pc:graphicFrameChg>
      </pc:sldChg>
      <pc:sldChg chg="modSp mod">
        <pc:chgData name="Wolf, Thomas" userId="01bedd7d-9197-4d07-8559-e94ae830af18" providerId="ADAL" clId="{96827109-E81D-4852-A027-A02BF26C63F9}" dt="2024-03-26T02:00:45.443" v="906" actId="255"/>
        <pc:sldMkLst>
          <pc:docMk/>
          <pc:sldMk cId="1369330713" sldId="274"/>
        </pc:sldMkLst>
        <pc:graphicFrameChg chg="modGraphic">
          <ac:chgData name="Wolf, Thomas" userId="01bedd7d-9197-4d07-8559-e94ae830af18" providerId="ADAL" clId="{96827109-E81D-4852-A027-A02BF26C63F9}" dt="2024-03-26T02:00:45.443" v="906" actId="255"/>
          <ac:graphicFrameMkLst>
            <pc:docMk/>
            <pc:sldMk cId="1369330713" sldId="274"/>
            <ac:graphicFrameMk id="4" creationId="{E87D8041-7F09-AC34-ACE8-6B98BEDB82C3}"/>
          </ac:graphicFrameMkLst>
        </pc:graphicFrameChg>
        <pc:picChg chg="mod">
          <ac:chgData name="Wolf, Thomas" userId="01bedd7d-9197-4d07-8559-e94ae830af18" providerId="ADAL" clId="{96827109-E81D-4852-A027-A02BF26C63F9}" dt="2024-03-20T19:01:45.638" v="579" actId="1076"/>
          <ac:picMkLst>
            <pc:docMk/>
            <pc:sldMk cId="1369330713" sldId="274"/>
            <ac:picMk id="5" creationId="{9D065AC3-E190-C6E8-390E-F7FE26B779B4}"/>
          </ac:picMkLst>
        </pc:picChg>
      </pc:sldChg>
      <pc:sldChg chg="modSp mod">
        <pc:chgData name="Wolf, Thomas" userId="01bedd7d-9197-4d07-8559-e94ae830af18" providerId="ADAL" clId="{96827109-E81D-4852-A027-A02BF26C63F9}" dt="2024-03-26T02:01:46.963" v="933" actId="255"/>
        <pc:sldMkLst>
          <pc:docMk/>
          <pc:sldMk cId="685409095" sldId="275"/>
        </pc:sldMkLst>
        <pc:graphicFrameChg chg="modGraphic">
          <ac:chgData name="Wolf, Thomas" userId="01bedd7d-9197-4d07-8559-e94ae830af18" providerId="ADAL" clId="{96827109-E81D-4852-A027-A02BF26C63F9}" dt="2024-03-26T02:01:46.963" v="933" actId="255"/>
          <ac:graphicFrameMkLst>
            <pc:docMk/>
            <pc:sldMk cId="685409095" sldId="275"/>
            <ac:graphicFrameMk id="4" creationId="{F5907949-C4AE-EE77-81FA-2260C74C5D9D}"/>
          </ac:graphicFrameMkLst>
        </pc:graphicFrameChg>
      </pc:sldChg>
      <pc:sldChg chg="modTransition">
        <pc:chgData name="Wolf, Thomas" userId="01bedd7d-9197-4d07-8559-e94ae830af18" providerId="ADAL" clId="{96827109-E81D-4852-A027-A02BF26C63F9}" dt="2024-03-26T03:16:37.622" v="1126"/>
        <pc:sldMkLst>
          <pc:docMk/>
          <pc:sldMk cId="3291782652" sldId="276"/>
        </pc:sldMkLst>
      </pc:sldChg>
      <pc:sldChg chg="addSp delSp modSp mod">
        <pc:chgData name="Wolf, Thomas" userId="01bedd7d-9197-4d07-8559-e94ae830af18" providerId="ADAL" clId="{96827109-E81D-4852-A027-A02BF26C63F9}" dt="2024-03-20T19:01:12.499" v="578" actId="1076"/>
        <pc:sldMkLst>
          <pc:docMk/>
          <pc:sldMk cId="3130572755" sldId="278"/>
        </pc:sldMkLst>
        <pc:spChg chg="del">
          <ac:chgData name="Wolf, Thomas" userId="01bedd7d-9197-4d07-8559-e94ae830af18" providerId="ADAL" clId="{96827109-E81D-4852-A027-A02BF26C63F9}" dt="2024-03-20T18:42:53.022" v="568" actId="478"/>
          <ac:spMkLst>
            <pc:docMk/>
            <pc:sldMk cId="3130572755" sldId="278"/>
            <ac:spMk id="4" creationId="{B9786E91-A477-AD18-5CF2-C72AEE6EE358}"/>
          </ac:spMkLst>
        </pc:spChg>
        <pc:graphicFrameChg chg="add mod">
          <ac:chgData name="Wolf, Thomas" userId="01bedd7d-9197-4d07-8559-e94ae830af18" providerId="ADAL" clId="{96827109-E81D-4852-A027-A02BF26C63F9}" dt="2024-03-20T18:42:53.298" v="569"/>
          <ac:graphicFrameMkLst>
            <pc:docMk/>
            <pc:sldMk cId="3130572755" sldId="278"/>
            <ac:graphicFrameMk id="2" creationId="{61A4B734-802C-5391-18EA-EB0A1F172993}"/>
          </ac:graphicFrameMkLst>
        </pc:graphicFrameChg>
        <pc:graphicFrameChg chg="add mod">
          <ac:chgData name="Wolf, Thomas" userId="01bedd7d-9197-4d07-8559-e94ae830af18" providerId="ADAL" clId="{96827109-E81D-4852-A027-A02BF26C63F9}" dt="2024-03-20T19:01:12.499" v="578" actId="1076"/>
          <ac:graphicFrameMkLst>
            <pc:docMk/>
            <pc:sldMk cId="3130572755" sldId="278"/>
            <ac:graphicFrameMk id="5" creationId="{AC94AC0B-C51B-4A8B-E625-55B74BAD9CEE}"/>
          </ac:graphicFrameMkLst>
        </pc:graphicFrameChg>
      </pc:sldChg>
      <pc:sldChg chg="addSp delSp modSp mod">
        <pc:chgData name="Wolf, Thomas" userId="01bedd7d-9197-4d07-8559-e94ae830af18" providerId="ADAL" clId="{96827109-E81D-4852-A027-A02BF26C63F9}" dt="2024-03-26T03:12:29.288" v="1107" actId="478"/>
        <pc:sldMkLst>
          <pc:docMk/>
          <pc:sldMk cId="1058631101" sldId="283"/>
        </pc:sldMkLst>
        <pc:picChg chg="del">
          <ac:chgData name="Wolf, Thomas" userId="01bedd7d-9197-4d07-8559-e94ae830af18" providerId="ADAL" clId="{96827109-E81D-4852-A027-A02BF26C63F9}" dt="2024-03-20T17:17:29.775" v="137" actId="478"/>
          <ac:picMkLst>
            <pc:docMk/>
            <pc:sldMk cId="1058631101" sldId="283"/>
            <ac:picMk id="4" creationId="{915A8B48-E1A4-5CC1-24EC-CB94588DAD15}"/>
          </ac:picMkLst>
        </pc:picChg>
        <pc:picChg chg="add mod">
          <ac:chgData name="Wolf, Thomas" userId="01bedd7d-9197-4d07-8559-e94ae830af18" providerId="ADAL" clId="{96827109-E81D-4852-A027-A02BF26C63F9}" dt="2024-03-26T03:10:17.685" v="1105" actId="14861"/>
          <ac:picMkLst>
            <pc:docMk/>
            <pc:sldMk cId="1058631101" sldId="283"/>
            <ac:picMk id="5" creationId="{491BA93D-2A89-4A0E-7626-9A8218189427}"/>
          </ac:picMkLst>
        </pc:picChg>
        <pc:picChg chg="add del mod">
          <ac:chgData name="Wolf, Thomas" userId="01bedd7d-9197-4d07-8559-e94ae830af18" providerId="ADAL" clId="{96827109-E81D-4852-A027-A02BF26C63F9}" dt="2024-03-20T17:18:37.632" v="144" actId="478"/>
          <ac:picMkLst>
            <pc:docMk/>
            <pc:sldMk cId="1058631101" sldId="283"/>
            <ac:picMk id="6" creationId="{A0A852AD-ADE0-0C1B-7C6F-A3DE07BCB5E0}"/>
          </ac:picMkLst>
        </pc:picChg>
        <pc:picChg chg="add del">
          <ac:chgData name="Wolf, Thomas" userId="01bedd7d-9197-4d07-8559-e94ae830af18" providerId="ADAL" clId="{96827109-E81D-4852-A027-A02BF26C63F9}" dt="2024-03-26T03:12:29.288" v="1107" actId="478"/>
          <ac:picMkLst>
            <pc:docMk/>
            <pc:sldMk cId="1058631101" sldId="283"/>
            <ac:picMk id="7" creationId="{60A66034-4B0A-9419-143B-A7060B658D65}"/>
          </ac:picMkLst>
        </pc:picChg>
        <pc:picChg chg="add del mod">
          <ac:chgData name="Wolf, Thomas" userId="01bedd7d-9197-4d07-8559-e94ae830af18" providerId="ADAL" clId="{96827109-E81D-4852-A027-A02BF26C63F9}" dt="2024-03-26T03:09:19.648" v="1033" actId="478"/>
          <ac:picMkLst>
            <pc:docMk/>
            <pc:sldMk cId="1058631101" sldId="283"/>
            <ac:picMk id="8" creationId="{22AAC4D5-CE8E-8488-8194-CA5BE0500B92}"/>
          </ac:picMkLst>
        </pc:picChg>
      </pc:sldChg>
      <pc:sldChg chg="addSp delSp modSp new mod modAnim">
        <pc:chgData name="Wolf, Thomas" userId="01bedd7d-9197-4d07-8559-e94ae830af18" providerId="ADAL" clId="{96827109-E81D-4852-A027-A02BF26C63F9}" dt="2024-03-20T18:11:13.585" v="553" actId="1076"/>
        <pc:sldMkLst>
          <pc:docMk/>
          <pc:sldMk cId="3673052805" sldId="285"/>
        </pc:sldMkLst>
        <pc:spChg chg="mod">
          <ac:chgData name="Wolf, Thomas" userId="01bedd7d-9197-4d07-8559-e94ae830af18" providerId="ADAL" clId="{96827109-E81D-4852-A027-A02BF26C63F9}" dt="2024-03-20T17:30:34.017" v="443" actId="20577"/>
          <ac:spMkLst>
            <pc:docMk/>
            <pc:sldMk cId="3673052805" sldId="285"/>
            <ac:spMk id="2" creationId="{72A4D402-D493-2055-A715-AAEC2DA21CEF}"/>
          </ac:spMkLst>
        </pc:spChg>
        <pc:grpChg chg="add mod">
          <ac:chgData name="Wolf, Thomas" userId="01bedd7d-9197-4d07-8559-e94ae830af18" providerId="ADAL" clId="{96827109-E81D-4852-A027-A02BF26C63F9}" dt="2024-03-20T18:10:36.875" v="544" actId="1076"/>
          <ac:grpSpMkLst>
            <pc:docMk/>
            <pc:sldMk cId="3673052805" sldId="285"/>
            <ac:grpSpMk id="37" creationId="{7EFF1145-3029-46F1-DDDB-631D746B8741}"/>
          </ac:grpSpMkLst>
        </pc:grpChg>
        <pc:grpChg chg="add mod">
          <ac:chgData name="Wolf, Thomas" userId="01bedd7d-9197-4d07-8559-e94ae830af18" providerId="ADAL" clId="{96827109-E81D-4852-A027-A02BF26C63F9}" dt="2024-03-20T18:11:13.585" v="553" actId="1076"/>
          <ac:grpSpMkLst>
            <pc:docMk/>
            <pc:sldMk cId="3673052805" sldId="285"/>
            <ac:grpSpMk id="40" creationId="{318E4B8C-EE72-143F-F9DE-A8EFB98FC283}"/>
          </ac:grpSpMkLst>
        </pc:grpChg>
        <pc:graphicFrameChg chg="add mod modGraphic">
          <ac:chgData name="Wolf, Thomas" userId="01bedd7d-9197-4d07-8559-e94ae830af18" providerId="ADAL" clId="{96827109-E81D-4852-A027-A02BF26C63F9}" dt="2024-03-20T18:10:32.480" v="543" actId="14734"/>
          <ac:graphicFrameMkLst>
            <pc:docMk/>
            <pc:sldMk cId="3673052805" sldId="285"/>
            <ac:graphicFrameMk id="4" creationId="{260B10C8-2EDF-D7A1-E71B-FA64185AF26A}"/>
          </ac:graphicFrameMkLst>
        </pc:graphicFrameChg>
        <pc:graphicFrameChg chg="add del mod">
          <ac:chgData name="Wolf, Thomas" userId="01bedd7d-9197-4d07-8559-e94ae830af18" providerId="ADAL" clId="{96827109-E81D-4852-A027-A02BF26C63F9}" dt="2024-03-20T17:28:30.386" v="415" actId="478"/>
          <ac:graphicFrameMkLst>
            <pc:docMk/>
            <pc:sldMk cId="3673052805" sldId="285"/>
            <ac:graphicFrameMk id="7" creationId="{195F2CFF-EA3B-469D-C929-54970113670F}"/>
          </ac:graphicFrameMkLst>
        </pc:graphicFrameChg>
        <pc:picChg chg="add del mod">
          <ac:chgData name="Wolf, Thomas" userId="01bedd7d-9197-4d07-8559-e94ae830af18" providerId="ADAL" clId="{96827109-E81D-4852-A027-A02BF26C63F9}" dt="2024-03-20T17:26:07.197" v="378" actId="478"/>
          <ac:picMkLst>
            <pc:docMk/>
            <pc:sldMk cId="3673052805" sldId="285"/>
            <ac:picMk id="5" creationId="{9D4309DB-CDB0-7A2B-95F9-F4175E8F4374}"/>
          </ac:picMkLst>
        </pc:picChg>
        <pc:picChg chg="add mod">
          <ac:chgData name="Wolf, Thomas" userId="01bedd7d-9197-4d07-8559-e94ae830af18" providerId="ADAL" clId="{96827109-E81D-4852-A027-A02BF26C63F9}" dt="2024-03-20T17:26:11.578" v="379" actId="1076"/>
          <ac:picMkLst>
            <pc:docMk/>
            <pc:sldMk cId="3673052805" sldId="285"/>
            <ac:picMk id="6" creationId="{BB7D4495-6F3E-E7BB-5977-BC7F7F24A69A}"/>
          </ac:picMkLst>
        </pc:picChg>
        <pc:picChg chg="add 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8" creationId="{EA13A893-48AB-67AA-A752-0E36CB3C936A}"/>
          </ac:picMkLst>
        </pc:picChg>
        <pc:picChg chg="add 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9" creationId="{AB574329-1DE0-728D-0046-CB17F748F5A8}"/>
          </ac:picMkLst>
        </pc:picChg>
        <pc:picChg chg="add 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10" creationId="{E50963E6-B965-F093-3202-D6E1D7F9D92F}"/>
          </ac:picMkLst>
        </pc:picChg>
        <pc:picChg chg="add 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11" creationId="{FC8FEC88-B62F-9F8A-03A1-4E28AE4F11C9}"/>
          </ac:picMkLst>
        </pc:picChg>
        <pc:picChg chg="add 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12" creationId="{CF40827D-D729-01BF-E5C2-9703357C7BA4}"/>
          </ac:picMkLst>
        </pc:picChg>
        <pc:picChg chg="add 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13" creationId="{105C47EB-07E1-C44D-6F61-A256FA9B08B7}"/>
          </ac:picMkLst>
        </pc:picChg>
        <pc:picChg chg="add 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14" creationId="{9E743028-7431-7B65-F27D-FB5ECDAAED39}"/>
          </ac:picMkLst>
        </pc:picChg>
        <pc:picChg chg="add 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15" creationId="{70EC4537-5EF2-30B0-C086-884CFD3C0EA7}"/>
          </ac:picMkLst>
        </pc:picChg>
        <pc:picChg chg="add mod">
          <ac:chgData name="Wolf, Thomas" userId="01bedd7d-9197-4d07-8559-e94ae830af18" providerId="ADAL" clId="{96827109-E81D-4852-A027-A02BF26C63F9}" dt="2024-03-20T17:26:18.543" v="380" actId="1076"/>
          <ac:picMkLst>
            <pc:docMk/>
            <pc:sldMk cId="3673052805" sldId="285"/>
            <ac:picMk id="16" creationId="{52E99306-6382-0B79-A569-80004DB02098}"/>
          </ac:picMkLst>
        </pc:picChg>
        <pc:picChg chg="add mod">
          <ac:chgData name="Wolf, Thomas" userId="01bedd7d-9197-4d07-8559-e94ae830af18" providerId="ADAL" clId="{96827109-E81D-4852-A027-A02BF26C63F9}" dt="2024-03-20T17:27:16.244" v="400" actId="1076"/>
          <ac:picMkLst>
            <pc:docMk/>
            <pc:sldMk cId="3673052805" sldId="285"/>
            <ac:picMk id="17" creationId="{6FF11371-6C84-093E-51D0-BA6283928B71}"/>
          </ac:picMkLst>
        </pc:picChg>
        <pc:picChg chg="add mod">
          <ac:chgData name="Wolf, Thomas" userId="01bedd7d-9197-4d07-8559-e94ae830af18" providerId="ADAL" clId="{96827109-E81D-4852-A027-A02BF26C63F9}" dt="2024-03-20T17:26:26.226" v="382" actId="1076"/>
          <ac:picMkLst>
            <pc:docMk/>
            <pc:sldMk cId="3673052805" sldId="285"/>
            <ac:picMk id="18" creationId="{9DA4937B-CB30-6EAD-30FF-321FBFD7655D}"/>
          </ac:picMkLst>
        </pc:picChg>
        <pc:picChg chg="add mod">
          <ac:chgData name="Wolf, Thomas" userId="01bedd7d-9197-4d07-8559-e94ae830af18" providerId="ADAL" clId="{96827109-E81D-4852-A027-A02BF26C63F9}" dt="2024-03-20T17:27:49.048" v="410" actId="1076"/>
          <ac:picMkLst>
            <pc:docMk/>
            <pc:sldMk cId="3673052805" sldId="285"/>
            <ac:picMk id="19" creationId="{261F2F49-2356-9BEA-9827-7D31F843D50C}"/>
          </ac:picMkLst>
        </pc:picChg>
        <pc:picChg chg="add mod">
          <ac:chgData name="Wolf, Thomas" userId="01bedd7d-9197-4d07-8559-e94ae830af18" providerId="ADAL" clId="{96827109-E81D-4852-A027-A02BF26C63F9}" dt="2024-03-20T17:27:53.171" v="411" actId="1076"/>
          <ac:picMkLst>
            <pc:docMk/>
            <pc:sldMk cId="3673052805" sldId="285"/>
            <ac:picMk id="20" creationId="{A5D0A6A4-FAD9-6246-ACC9-2ACC644FC77C}"/>
          </ac:picMkLst>
        </pc:picChg>
        <pc:picChg chg="add mod">
          <ac:chgData name="Wolf, Thomas" userId="01bedd7d-9197-4d07-8559-e94ae830af18" providerId="ADAL" clId="{96827109-E81D-4852-A027-A02BF26C63F9}" dt="2024-03-20T17:27:42.310" v="409" actId="1076"/>
          <ac:picMkLst>
            <pc:docMk/>
            <pc:sldMk cId="3673052805" sldId="285"/>
            <ac:picMk id="21" creationId="{434F4C21-7190-8CA0-913E-13CF7C45A623}"/>
          </ac:picMkLst>
        </pc:picChg>
        <pc:picChg chg="add mod">
          <ac:chgData name="Wolf, Thomas" userId="01bedd7d-9197-4d07-8559-e94ae830af18" providerId="ADAL" clId="{96827109-E81D-4852-A027-A02BF26C63F9}" dt="2024-03-20T17:27:39.763" v="408" actId="1076"/>
          <ac:picMkLst>
            <pc:docMk/>
            <pc:sldMk cId="3673052805" sldId="285"/>
            <ac:picMk id="22" creationId="{A6339656-6D21-7404-42A7-A8AC674C01F7}"/>
          </ac:picMkLst>
        </pc:picChg>
        <pc:picChg chg="add mod">
          <ac:chgData name="Wolf, Thomas" userId="01bedd7d-9197-4d07-8559-e94ae830af18" providerId="ADAL" clId="{96827109-E81D-4852-A027-A02BF26C63F9}" dt="2024-03-20T17:26:21.737" v="381" actId="1076"/>
          <ac:picMkLst>
            <pc:docMk/>
            <pc:sldMk cId="3673052805" sldId="285"/>
            <ac:picMk id="23" creationId="{017599B5-3FB7-46A6-852A-6CC7A186EC32}"/>
          </ac:picMkLst>
        </pc:picChg>
        <pc:picChg chg="add 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24" creationId="{D9AC2873-6B71-7B9E-8CBC-42D29FC8B1A2}"/>
          </ac:picMkLst>
        </pc:picChg>
        <pc:picChg chg="add mod">
          <ac:chgData name="Wolf, Thomas" userId="01bedd7d-9197-4d07-8559-e94ae830af18" providerId="ADAL" clId="{96827109-E81D-4852-A027-A02BF26C63F9}" dt="2024-03-20T17:26:56.086" v="394" actId="1076"/>
          <ac:picMkLst>
            <pc:docMk/>
            <pc:sldMk cId="3673052805" sldId="285"/>
            <ac:picMk id="25" creationId="{4295BF61-9696-F056-457B-C1008A63DEB5}"/>
          </ac:picMkLst>
        </pc:picChg>
        <pc:picChg chg="add mod">
          <ac:chgData name="Wolf, Thomas" userId="01bedd7d-9197-4d07-8559-e94ae830af18" providerId="ADAL" clId="{96827109-E81D-4852-A027-A02BF26C63F9}" dt="2024-03-20T17:26:58.538" v="395" actId="1076"/>
          <ac:picMkLst>
            <pc:docMk/>
            <pc:sldMk cId="3673052805" sldId="285"/>
            <ac:picMk id="26" creationId="{6AB3F87B-C24A-6BC1-6CBA-C2C6E32ABB12}"/>
          </ac:picMkLst>
        </pc:picChg>
        <pc:picChg chg="add mod">
          <ac:chgData name="Wolf, Thomas" userId="01bedd7d-9197-4d07-8559-e94ae830af18" providerId="ADAL" clId="{96827109-E81D-4852-A027-A02BF26C63F9}" dt="2024-03-20T17:26:49.727" v="389" actId="1076"/>
          <ac:picMkLst>
            <pc:docMk/>
            <pc:sldMk cId="3673052805" sldId="285"/>
            <ac:picMk id="27" creationId="{EB09B77F-8366-3458-6415-C33948D618B3}"/>
          </ac:picMkLst>
        </pc:picChg>
        <pc:picChg chg="add mod">
          <ac:chgData name="Wolf, Thomas" userId="01bedd7d-9197-4d07-8559-e94ae830af18" providerId="ADAL" clId="{96827109-E81D-4852-A027-A02BF26C63F9}" dt="2024-03-20T17:26:51.188" v="390" actId="1076"/>
          <ac:picMkLst>
            <pc:docMk/>
            <pc:sldMk cId="3673052805" sldId="285"/>
            <ac:picMk id="28" creationId="{A84C030A-EFD5-27ED-86E2-FC0969981FCB}"/>
          </ac:picMkLst>
        </pc:picChg>
        <pc:picChg chg="add mod">
          <ac:chgData name="Wolf, Thomas" userId="01bedd7d-9197-4d07-8559-e94ae830af18" providerId="ADAL" clId="{96827109-E81D-4852-A027-A02BF26C63F9}" dt="2024-03-20T17:27:18.156" v="401" actId="1076"/>
          <ac:picMkLst>
            <pc:docMk/>
            <pc:sldMk cId="3673052805" sldId="285"/>
            <ac:picMk id="29" creationId="{BE572360-F3B4-F6DB-455E-064A8B0B4CF8}"/>
          </ac:picMkLst>
        </pc:picChg>
        <pc:picChg chg="add mod">
          <ac:chgData name="Wolf, Thomas" userId="01bedd7d-9197-4d07-8559-e94ae830af18" providerId="ADAL" clId="{96827109-E81D-4852-A027-A02BF26C63F9}" dt="2024-03-20T17:27:26.361" v="406" actId="1076"/>
          <ac:picMkLst>
            <pc:docMk/>
            <pc:sldMk cId="3673052805" sldId="285"/>
            <ac:picMk id="30" creationId="{A76B211E-D822-13D3-0525-D4D2EB86F842}"/>
          </ac:picMkLst>
        </pc:picChg>
        <pc:picChg chg="add mod">
          <ac:chgData name="Wolf, Thomas" userId="01bedd7d-9197-4d07-8559-e94ae830af18" providerId="ADAL" clId="{96827109-E81D-4852-A027-A02BF26C63F9}" dt="2024-03-20T17:27:31.713" v="407" actId="1076"/>
          <ac:picMkLst>
            <pc:docMk/>
            <pc:sldMk cId="3673052805" sldId="285"/>
            <ac:picMk id="31" creationId="{20E8F7C9-DCFB-7490-A78C-9F5888397E05}"/>
          </ac:picMkLst>
        </pc:picChg>
        <pc:picChg chg="add mod">
          <ac:chgData name="Wolf, Thomas" userId="01bedd7d-9197-4d07-8559-e94ae830af18" providerId="ADAL" clId="{96827109-E81D-4852-A027-A02BF26C63F9}" dt="2024-03-20T17:27:21.398" v="403" actId="1076"/>
          <ac:picMkLst>
            <pc:docMk/>
            <pc:sldMk cId="3673052805" sldId="285"/>
            <ac:picMk id="32" creationId="{E5DFD26D-C761-1F2E-3D09-D25B38B3BBF2}"/>
          </ac:picMkLst>
        </pc:picChg>
        <pc:picChg chg="add mod">
          <ac:chgData name="Wolf, Thomas" userId="01bedd7d-9197-4d07-8559-e94ae830af18" providerId="ADAL" clId="{96827109-E81D-4852-A027-A02BF26C63F9}" dt="2024-03-20T17:27:23.591" v="404" actId="1076"/>
          <ac:picMkLst>
            <pc:docMk/>
            <pc:sldMk cId="3673052805" sldId="285"/>
            <ac:picMk id="33" creationId="{DECCB8A1-D093-FFBF-F06D-E1E7C23DEAA4}"/>
          </ac:picMkLst>
        </pc:picChg>
        <pc:picChg chg="add 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34" creationId="{01D3B38C-65B2-16F0-10B5-DD6697981D66}"/>
          </ac:picMkLst>
        </pc:picChg>
        <pc:picChg chg="add mod">
          <ac:chgData name="Wolf, Thomas" userId="01bedd7d-9197-4d07-8559-e94ae830af18" providerId="ADAL" clId="{96827109-E81D-4852-A027-A02BF26C63F9}" dt="2024-03-20T17:26:54.570" v="393" actId="1076"/>
          <ac:picMkLst>
            <pc:docMk/>
            <pc:sldMk cId="3673052805" sldId="285"/>
            <ac:picMk id="35" creationId="{3C244D07-E0C6-9D9F-96EF-1FC3422EDE20}"/>
          </ac:picMkLst>
        </pc:picChg>
        <pc:picChg chg="add mod">
          <ac:chgData name="Wolf, Thomas" userId="01bedd7d-9197-4d07-8559-e94ae830af18" providerId="ADAL" clId="{96827109-E81D-4852-A027-A02BF26C63F9}" dt="2024-03-20T17:27:19.630" v="402" actId="1076"/>
          <ac:picMkLst>
            <pc:docMk/>
            <pc:sldMk cId="3673052805" sldId="285"/>
            <ac:picMk id="36" creationId="{69133C84-EC43-1E8A-EB37-A8CA151C98E4}"/>
          </ac:picMkLst>
        </pc:picChg>
        <pc:picChg chg="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38" creationId="{AC63175B-1582-7ED1-C598-CEDD9FBFABBB}"/>
          </ac:picMkLst>
        </pc:picChg>
        <pc:picChg chg="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39" creationId="{85ECDB5E-DE9F-A30B-6DF1-D34E985012EB}"/>
          </ac:picMkLst>
        </pc:picChg>
        <pc:picChg chg="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41" creationId="{227E0C21-6E6F-62ED-25A8-7728347979D7}"/>
          </ac:picMkLst>
        </pc:picChg>
        <pc:picChg chg="mod">
          <ac:chgData name="Wolf, Thomas" userId="01bedd7d-9197-4d07-8559-e94ae830af18" providerId="ADAL" clId="{96827109-E81D-4852-A027-A02BF26C63F9}" dt="2024-03-20T18:10:36.875" v="544" actId="1076"/>
          <ac:picMkLst>
            <pc:docMk/>
            <pc:sldMk cId="3673052805" sldId="285"/>
            <ac:picMk id="42" creationId="{F70D0614-8F31-B29C-AA39-AF643F1EA955}"/>
          </ac:picMkLst>
        </pc:picChg>
      </pc:sldChg>
      <pc:sldChg chg="addSp delSp modSp add del mod delAnim modAnim">
        <pc:chgData name="Wolf, Thomas" userId="01bedd7d-9197-4d07-8559-e94ae830af18" providerId="ADAL" clId="{96827109-E81D-4852-A027-A02BF26C63F9}" dt="2024-03-20T18:12:01.122" v="562" actId="47"/>
        <pc:sldMkLst>
          <pc:docMk/>
          <pc:sldMk cId="3659588146" sldId="286"/>
        </pc:sldMkLst>
        <pc:spChg chg="mod">
          <ac:chgData name="Wolf, Thomas" userId="01bedd7d-9197-4d07-8559-e94ae830af18" providerId="ADAL" clId="{96827109-E81D-4852-A027-A02BF26C63F9}" dt="2024-03-20T17:37:06.755" v="517" actId="20577"/>
          <ac:spMkLst>
            <pc:docMk/>
            <pc:sldMk cId="3659588146" sldId="286"/>
            <ac:spMk id="2" creationId="{72A4D402-D493-2055-A715-AAEC2DA21CEF}"/>
          </ac:spMkLst>
        </pc:spChg>
        <pc:grpChg chg="del">
          <ac:chgData name="Wolf, Thomas" userId="01bedd7d-9197-4d07-8559-e94ae830af18" providerId="ADAL" clId="{96827109-E81D-4852-A027-A02BF26C63F9}" dt="2024-03-20T17:33:44.335" v="466" actId="478"/>
          <ac:grpSpMkLst>
            <pc:docMk/>
            <pc:sldMk cId="3659588146" sldId="286"/>
            <ac:grpSpMk id="37" creationId="{7EFF1145-3029-46F1-DDDB-631D746B8741}"/>
          </ac:grpSpMkLst>
        </pc:grpChg>
        <pc:grpChg chg="del">
          <ac:chgData name="Wolf, Thomas" userId="01bedd7d-9197-4d07-8559-e94ae830af18" providerId="ADAL" clId="{96827109-E81D-4852-A027-A02BF26C63F9}" dt="2024-03-20T17:33:48.289" v="468" actId="478"/>
          <ac:grpSpMkLst>
            <pc:docMk/>
            <pc:sldMk cId="3659588146" sldId="286"/>
            <ac:grpSpMk id="40" creationId="{318E4B8C-EE72-143F-F9DE-A8EFB98FC283}"/>
          </ac:grpSpMkLst>
        </pc:grpChg>
        <pc:grpChg chg="add mod">
          <ac:chgData name="Wolf, Thomas" userId="01bedd7d-9197-4d07-8559-e94ae830af18" providerId="ADAL" clId="{96827109-E81D-4852-A027-A02BF26C63F9}" dt="2024-03-20T17:37:51.409" v="530" actId="14100"/>
          <ac:grpSpMkLst>
            <pc:docMk/>
            <pc:sldMk cId="3659588146" sldId="286"/>
            <ac:grpSpMk id="76" creationId="{75193289-216C-FFB5-4301-F217A683367A}"/>
          </ac:grpSpMkLst>
        </pc:grpChg>
        <pc:grpChg chg="add mod">
          <ac:chgData name="Wolf, Thomas" userId="01bedd7d-9197-4d07-8559-e94ae830af18" providerId="ADAL" clId="{96827109-E81D-4852-A027-A02BF26C63F9}" dt="2024-03-20T18:10:59.854" v="551" actId="1076"/>
          <ac:grpSpMkLst>
            <pc:docMk/>
            <pc:sldMk cId="3659588146" sldId="286"/>
            <ac:grpSpMk id="79" creationId="{6B07AB2D-4949-96F8-5A44-16CA109FED11}"/>
          </ac:grpSpMkLst>
        </pc:grpChg>
        <pc:graphicFrameChg chg="mod modGraphic">
          <ac:chgData name="Wolf, Thomas" userId="01bedd7d-9197-4d07-8559-e94ae830af18" providerId="ADAL" clId="{96827109-E81D-4852-A027-A02BF26C63F9}" dt="2024-03-20T18:10:51.329" v="548" actId="14734"/>
          <ac:graphicFrameMkLst>
            <pc:docMk/>
            <pc:sldMk cId="3659588146" sldId="286"/>
            <ac:graphicFrameMk id="4" creationId="{260B10C8-2EDF-D7A1-E71B-FA64185AF26A}"/>
          </ac:graphicFrameMkLst>
        </pc:graphicFrameChg>
        <pc:graphicFrameChg chg="add del mod">
          <ac:chgData name="Wolf, Thomas" userId="01bedd7d-9197-4d07-8559-e94ae830af18" providerId="ADAL" clId="{96827109-E81D-4852-A027-A02BF26C63F9}" dt="2024-03-20T17:34:31.893" v="476" actId="478"/>
          <ac:graphicFrameMkLst>
            <pc:docMk/>
            <pc:sldMk cId="3659588146" sldId="286"/>
            <ac:graphicFrameMk id="7" creationId="{080903A9-F437-0C32-934A-0B2DB529BE60}"/>
          </ac:graphicFrameMkLst>
        </pc:graphicFrameChg>
        <pc:picChg chg="add mod">
          <ac:chgData name="Wolf, Thomas" userId="01bedd7d-9197-4d07-8559-e94ae830af18" providerId="ADAL" clId="{96827109-E81D-4852-A027-A02BF26C63F9}" dt="2024-03-20T18:10:53.392" v="550" actId="1076"/>
          <ac:picMkLst>
            <pc:docMk/>
            <pc:sldMk cId="3659588146" sldId="286"/>
            <ac:picMk id="5" creationId="{B4D30D55-97AB-80D4-3F0E-657D9A857114}"/>
          </ac:picMkLst>
        </pc:picChg>
        <pc:picChg chg="del">
          <ac:chgData name="Wolf, Thomas" userId="01bedd7d-9197-4d07-8559-e94ae830af18" providerId="ADAL" clId="{96827109-E81D-4852-A027-A02BF26C63F9}" dt="2024-03-20T17:35:01.740" v="483" actId="478"/>
          <ac:picMkLst>
            <pc:docMk/>
            <pc:sldMk cId="3659588146" sldId="286"/>
            <ac:picMk id="6" creationId="{BB7D4495-6F3E-E7BB-5977-BC7F7F24A69A}"/>
          </ac:picMkLst>
        </pc:picChg>
        <pc:picChg chg="del">
          <ac:chgData name="Wolf, Thomas" userId="01bedd7d-9197-4d07-8559-e94ae830af18" providerId="ADAL" clId="{96827109-E81D-4852-A027-A02BF26C63F9}" dt="2024-03-20T17:33:48.289" v="468" actId="478"/>
          <ac:picMkLst>
            <pc:docMk/>
            <pc:sldMk cId="3659588146" sldId="286"/>
            <ac:picMk id="8" creationId="{EA13A893-48AB-67AA-A752-0E36CB3C936A}"/>
          </ac:picMkLst>
        </pc:picChg>
        <pc:picChg chg="del">
          <ac:chgData name="Wolf, Thomas" userId="01bedd7d-9197-4d07-8559-e94ae830af18" providerId="ADAL" clId="{96827109-E81D-4852-A027-A02BF26C63F9}" dt="2024-03-20T17:33:48.289" v="468" actId="478"/>
          <ac:picMkLst>
            <pc:docMk/>
            <pc:sldMk cId="3659588146" sldId="286"/>
            <ac:picMk id="9" creationId="{AB574329-1DE0-728D-0046-CB17F748F5A8}"/>
          </ac:picMkLst>
        </pc:picChg>
        <pc:picChg chg="del">
          <ac:chgData name="Wolf, Thomas" userId="01bedd7d-9197-4d07-8559-e94ae830af18" providerId="ADAL" clId="{96827109-E81D-4852-A027-A02BF26C63F9}" dt="2024-03-20T17:33:48.289" v="468" actId="478"/>
          <ac:picMkLst>
            <pc:docMk/>
            <pc:sldMk cId="3659588146" sldId="286"/>
            <ac:picMk id="10" creationId="{E50963E6-B965-F093-3202-D6E1D7F9D92F}"/>
          </ac:picMkLst>
        </pc:picChg>
        <pc:picChg chg="del">
          <ac:chgData name="Wolf, Thomas" userId="01bedd7d-9197-4d07-8559-e94ae830af18" providerId="ADAL" clId="{96827109-E81D-4852-A027-A02BF26C63F9}" dt="2024-03-20T17:33:48.289" v="468" actId="478"/>
          <ac:picMkLst>
            <pc:docMk/>
            <pc:sldMk cId="3659588146" sldId="286"/>
            <ac:picMk id="11" creationId="{FC8FEC88-B62F-9F8A-03A1-4E28AE4F11C9}"/>
          </ac:picMkLst>
        </pc:picChg>
        <pc:picChg chg="del">
          <ac:chgData name="Wolf, Thomas" userId="01bedd7d-9197-4d07-8559-e94ae830af18" providerId="ADAL" clId="{96827109-E81D-4852-A027-A02BF26C63F9}" dt="2024-03-20T17:33:48.289" v="468" actId="478"/>
          <ac:picMkLst>
            <pc:docMk/>
            <pc:sldMk cId="3659588146" sldId="286"/>
            <ac:picMk id="12" creationId="{CF40827D-D729-01BF-E5C2-9703357C7BA4}"/>
          </ac:picMkLst>
        </pc:picChg>
        <pc:picChg chg="del">
          <ac:chgData name="Wolf, Thomas" userId="01bedd7d-9197-4d07-8559-e94ae830af18" providerId="ADAL" clId="{96827109-E81D-4852-A027-A02BF26C63F9}" dt="2024-03-20T17:33:48.289" v="468" actId="478"/>
          <ac:picMkLst>
            <pc:docMk/>
            <pc:sldMk cId="3659588146" sldId="286"/>
            <ac:picMk id="13" creationId="{105C47EB-07E1-C44D-6F61-A256FA9B08B7}"/>
          </ac:picMkLst>
        </pc:picChg>
        <pc:picChg chg="del">
          <ac:chgData name="Wolf, Thomas" userId="01bedd7d-9197-4d07-8559-e94ae830af18" providerId="ADAL" clId="{96827109-E81D-4852-A027-A02BF26C63F9}" dt="2024-03-20T17:33:48.289" v="468" actId="478"/>
          <ac:picMkLst>
            <pc:docMk/>
            <pc:sldMk cId="3659588146" sldId="286"/>
            <ac:picMk id="14" creationId="{9E743028-7431-7B65-F27D-FB5ECDAAED39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15" creationId="{70EC4537-5EF2-30B0-C086-884CFD3C0EA7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16" creationId="{52E99306-6382-0B79-A569-80004DB02098}"/>
          </ac:picMkLst>
        </pc:picChg>
        <pc:picChg chg="del">
          <ac:chgData name="Wolf, Thomas" userId="01bedd7d-9197-4d07-8559-e94ae830af18" providerId="ADAL" clId="{96827109-E81D-4852-A027-A02BF26C63F9}" dt="2024-03-20T17:33:46.081" v="467" actId="478"/>
          <ac:picMkLst>
            <pc:docMk/>
            <pc:sldMk cId="3659588146" sldId="286"/>
            <ac:picMk id="17" creationId="{6FF11371-6C84-093E-51D0-BA6283928B71}"/>
          </ac:picMkLst>
        </pc:picChg>
        <pc:picChg chg="del">
          <ac:chgData name="Wolf, Thomas" userId="01bedd7d-9197-4d07-8559-e94ae830af18" providerId="ADAL" clId="{96827109-E81D-4852-A027-A02BF26C63F9}" dt="2024-03-20T17:33:46.081" v="467" actId="478"/>
          <ac:picMkLst>
            <pc:docMk/>
            <pc:sldMk cId="3659588146" sldId="286"/>
            <ac:picMk id="18" creationId="{9DA4937B-CB30-6EAD-30FF-321FBFD7655D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19" creationId="{261F2F49-2356-9BEA-9827-7D31F843D50C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20" creationId="{A5D0A6A4-FAD9-6246-ACC9-2ACC644FC77C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21" creationId="{434F4C21-7190-8CA0-913E-13CF7C45A623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22" creationId="{A6339656-6D21-7404-42A7-A8AC674C01F7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23" creationId="{017599B5-3FB7-46A6-852A-6CC7A186EC32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24" creationId="{D9AC2873-6B71-7B9E-8CBC-42D29FC8B1A2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25" creationId="{4295BF61-9696-F056-457B-C1008A63DEB5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26" creationId="{6AB3F87B-C24A-6BC1-6CBA-C2C6E32ABB12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27" creationId="{EB09B77F-8366-3458-6415-C33948D618B3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28" creationId="{A84C030A-EFD5-27ED-86E2-FC0969981FCB}"/>
          </ac:picMkLst>
        </pc:picChg>
        <pc:picChg chg="del">
          <ac:chgData name="Wolf, Thomas" userId="01bedd7d-9197-4d07-8559-e94ae830af18" providerId="ADAL" clId="{96827109-E81D-4852-A027-A02BF26C63F9}" dt="2024-03-20T17:33:46.081" v="467" actId="478"/>
          <ac:picMkLst>
            <pc:docMk/>
            <pc:sldMk cId="3659588146" sldId="286"/>
            <ac:picMk id="29" creationId="{BE572360-F3B4-F6DB-455E-064A8B0B4CF8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30" creationId="{A76B211E-D822-13D3-0525-D4D2EB86F842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31" creationId="{20E8F7C9-DCFB-7490-A78C-9F5888397E05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32" creationId="{E5DFD26D-C761-1F2E-3D09-D25B38B3BBF2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33" creationId="{DECCB8A1-D093-FFBF-F06D-E1E7C23DEAA4}"/>
          </ac:picMkLst>
        </pc:picChg>
        <pc:picChg chg="del">
          <ac:chgData name="Wolf, Thomas" userId="01bedd7d-9197-4d07-8559-e94ae830af18" providerId="ADAL" clId="{96827109-E81D-4852-A027-A02BF26C63F9}" dt="2024-03-20T17:33:48.289" v="468" actId="478"/>
          <ac:picMkLst>
            <pc:docMk/>
            <pc:sldMk cId="3659588146" sldId="286"/>
            <ac:picMk id="34" creationId="{01D3B38C-65B2-16F0-10B5-DD6697981D66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35" creationId="{3C244D07-E0C6-9D9F-96EF-1FC3422EDE20}"/>
          </ac:picMkLst>
        </pc:picChg>
        <pc:picChg chg="del">
          <ac:chgData name="Wolf, Thomas" userId="01bedd7d-9197-4d07-8559-e94ae830af18" providerId="ADAL" clId="{96827109-E81D-4852-A027-A02BF26C63F9}" dt="2024-03-20T17:33:44.335" v="466" actId="478"/>
          <ac:picMkLst>
            <pc:docMk/>
            <pc:sldMk cId="3659588146" sldId="286"/>
            <ac:picMk id="36" creationId="{69133C84-EC43-1E8A-EB37-A8CA151C98E4}"/>
          </ac:picMkLst>
        </pc:picChg>
        <pc:picChg chg="add mod">
          <ac:chgData name="Wolf, Thomas" userId="01bedd7d-9197-4d07-8559-e94ae830af18" providerId="ADAL" clId="{96827109-E81D-4852-A027-A02BF26C63F9}" dt="2024-03-20T18:10:59.854" v="551" actId="1076"/>
          <ac:picMkLst>
            <pc:docMk/>
            <pc:sldMk cId="3659588146" sldId="286"/>
            <ac:picMk id="43" creationId="{2F24B59C-985D-B019-5F65-EBA2A21E5694}"/>
          </ac:picMkLst>
        </pc:picChg>
        <pc:picChg chg="add mod">
          <ac:chgData name="Wolf, Thomas" userId="01bedd7d-9197-4d07-8559-e94ae830af18" providerId="ADAL" clId="{96827109-E81D-4852-A027-A02BF26C63F9}" dt="2024-03-20T18:10:59.854" v="551" actId="1076"/>
          <ac:picMkLst>
            <pc:docMk/>
            <pc:sldMk cId="3659588146" sldId="286"/>
            <ac:picMk id="44" creationId="{6433041D-3A2C-A217-C98B-B04BEE32F7A5}"/>
          </ac:picMkLst>
        </pc:picChg>
        <pc:picChg chg="add mod">
          <ac:chgData name="Wolf, Thomas" userId="01bedd7d-9197-4d07-8559-e94ae830af18" providerId="ADAL" clId="{96827109-E81D-4852-A027-A02BF26C63F9}" dt="2024-03-20T18:10:59.854" v="551" actId="1076"/>
          <ac:picMkLst>
            <pc:docMk/>
            <pc:sldMk cId="3659588146" sldId="286"/>
            <ac:picMk id="45" creationId="{1E8C3BC2-F95C-EB06-5B9E-D04349848D4B}"/>
          </ac:picMkLst>
        </pc:picChg>
        <pc:picChg chg="add mod">
          <ac:chgData name="Wolf, Thomas" userId="01bedd7d-9197-4d07-8559-e94ae830af18" providerId="ADAL" clId="{96827109-E81D-4852-A027-A02BF26C63F9}" dt="2024-03-20T18:10:59.854" v="551" actId="1076"/>
          <ac:picMkLst>
            <pc:docMk/>
            <pc:sldMk cId="3659588146" sldId="286"/>
            <ac:picMk id="46" creationId="{D3516366-CC4E-A15B-FDBF-D8BCADE7E831}"/>
          </ac:picMkLst>
        </pc:picChg>
        <pc:picChg chg="add mod">
          <ac:chgData name="Wolf, Thomas" userId="01bedd7d-9197-4d07-8559-e94ae830af18" providerId="ADAL" clId="{96827109-E81D-4852-A027-A02BF26C63F9}" dt="2024-03-20T18:10:59.854" v="551" actId="1076"/>
          <ac:picMkLst>
            <pc:docMk/>
            <pc:sldMk cId="3659588146" sldId="286"/>
            <ac:picMk id="47" creationId="{F621D2DD-E2B2-72F5-70B8-C74A99F6B7D0}"/>
          </ac:picMkLst>
        </pc:picChg>
        <pc:picChg chg="add mod">
          <ac:chgData name="Wolf, Thomas" userId="01bedd7d-9197-4d07-8559-e94ae830af18" providerId="ADAL" clId="{96827109-E81D-4852-A027-A02BF26C63F9}" dt="2024-03-20T18:10:59.854" v="551" actId="1076"/>
          <ac:picMkLst>
            <pc:docMk/>
            <pc:sldMk cId="3659588146" sldId="286"/>
            <ac:picMk id="48" creationId="{2364EC0B-A135-D675-C772-C1716A56CEC5}"/>
          </ac:picMkLst>
        </pc:picChg>
        <pc:picChg chg="add mod">
          <ac:chgData name="Wolf, Thomas" userId="01bedd7d-9197-4d07-8559-e94ae830af18" providerId="ADAL" clId="{96827109-E81D-4852-A027-A02BF26C63F9}" dt="2024-03-20T17:35:12.500" v="485" actId="1076"/>
          <ac:picMkLst>
            <pc:docMk/>
            <pc:sldMk cId="3659588146" sldId="286"/>
            <ac:picMk id="49" creationId="{80527CA0-4CDF-71FF-9ECE-ECDE8F3978BC}"/>
          </ac:picMkLst>
        </pc:picChg>
        <pc:picChg chg="add mod">
          <ac:chgData name="Wolf, Thomas" userId="01bedd7d-9197-4d07-8559-e94ae830af18" providerId="ADAL" clId="{96827109-E81D-4852-A027-A02BF26C63F9}" dt="2024-03-20T17:36:09.588" v="497" actId="1076"/>
          <ac:picMkLst>
            <pc:docMk/>
            <pc:sldMk cId="3659588146" sldId="286"/>
            <ac:picMk id="50" creationId="{B8D7B71E-C2D0-FE0F-7990-6EB88B98896B}"/>
          </ac:picMkLst>
        </pc:picChg>
        <pc:picChg chg="add mod">
          <ac:chgData name="Wolf, Thomas" userId="01bedd7d-9197-4d07-8559-e94ae830af18" providerId="ADAL" clId="{96827109-E81D-4852-A027-A02BF26C63F9}" dt="2024-03-20T17:35:28.198" v="488" actId="1076"/>
          <ac:picMkLst>
            <pc:docMk/>
            <pc:sldMk cId="3659588146" sldId="286"/>
            <ac:picMk id="51" creationId="{87CA3007-1B5C-FD2F-496E-C33BD5E091C9}"/>
          </ac:picMkLst>
        </pc:picChg>
        <pc:picChg chg="add mod">
          <ac:chgData name="Wolf, Thomas" userId="01bedd7d-9197-4d07-8559-e94ae830af18" providerId="ADAL" clId="{96827109-E81D-4852-A027-A02BF26C63F9}" dt="2024-03-20T17:35:37.818" v="491" actId="1076"/>
          <ac:picMkLst>
            <pc:docMk/>
            <pc:sldMk cId="3659588146" sldId="286"/>
            <ac:picMk id="52" creationId="{18ACC6D2-554D-EDEE-CACD-2201446254A4}"/>
          </ac:picMkLst>
        </pc:picChg>
        <pc:picChg chg="add mod">
          <ac:chgData name="Wolf, Thomas" userId="01bedd7d-9197-4d07-8559-e94ae830af18" providerId="ADAL" clId="{96827109-E81D-4852-A027-A02BF26C63F9}" dt="2024-03-20T17:35:34.557" v="490" actId="1076"/>
          <ac:picMkLst>
            <pc:docMk/>
            <pc:sldMk cId="3659588146" sldId="286"/>
            <ac:picMk id="53" creationId="{C400853E-0476-23A8-0DEE-F6C481E0E54C}"/>
          </ac:picMkLst>
        </pc:picChg>
        <pc:picChg chg="add mod">
          <ac:chgData name="Wolf, Thomas" userId="01bedd7d-9197-4d07-8559-e94ae830af18" providerId="ADAL" clId="{96827109-E81D-4852-A027-A02BF26C63F9}" dt="2024-03-20T17:35:31.470" v="489" actId="1076"/>
          <ac:picMkLst>
            <pc:docMk/>
            <pc:sldMk cId="3659588146" sldId="286"/>
            <ac:picMk id="54" creationId="{16ACA33C-843D-ED47-883C-02BDB71333C3}"/>
          </ac:picMkLst>
        </pc:picChg>
        <pc:picChg chg="add mod">
          <ac:chgData name="Wolf, Thomas" userId="01bedd7d-9197-4d07-8559-e94ae830af18" providerId="ADAL" clId="{96827109-E81D-4852-A027-A02BF26C63F9}" dt="2024-03-20T17:35:45.339" v="493" actId="1076"/>
          <ac:picMkLst>
            <pc:docMk/>
            <pc:sldMk cId="3659588146" sldId="286"/>
            <ac:picMk id="55" creationId="{69BA93E7-D66B-013B-A95B-64CF4345068E}"/>
          </ac:picMkLst>
        </pc:picChg>
        <pc:picChg chg="add mod">
          <ac:chgData name="Wolf, Thomas" userId="01bedd7d-9197-4d07-8559-e94ae830af18" providerId="ADAL" clId="{96827109-E81D-4852-A027-A02BF26C63F9}" dt="2024-03-20T18:10:59.854" v="551" actId="1076"/>
          <ac:picMkLst>
            <pc:docMk/>
            <pc:sldMk cId="3659588146" sldId="286"/>
            <ac:picMk id="56" creationId="{7BBD5C63-0A4D-C8B9-CB9D-F5B72FB331E4}"/>
          </ac:picMkLst>
        </pc:picChg>
        <pc:picChg chg="add mod">
          <ac:chgData name="Wolf, Thomas" userId="01bedd7d-9197-4d07-8559-e94ae830af18" providerId="ADAL" clId="{96827109-E81D-4852-A027-A02BF26C63F9}" dt="2024-03-20T17:35:40.820" v="492" actId="1076"/>
          <ac:picMkLst>
            <pc:docMk/>
            <pc:sldMk cId="3659588146" sldId="286"/>
            <ac:picMk id="57" creationId="{7BEBA410-CA9E-A505-1DA0-050540E28D07}"/>
          </ac:picMkLst>
        </pc:picChg>
        <pc:picChg chg="add mod">
          <ac:chgData name="Wolf, Thomas" userId="01bedd7d-9197-4d07-8559-e94ae830af18" providerId="ADAL" clId="{96827109-E81D-4852-A027-A02BF26C63F9}" dt="2024-03-20T17:35:56.499" v="494" actId="1076"/>
          <ac:picMkLst>
            <pc:docMk/>
            <pc:sldMk cId="3659588146" sldId="286"/>
            <ac:picMk id="58" creationId="{993062FA-F8D3-9D71-B498-BC2DCF19109B}"/>
          </ac:picMkLst>
        </pc:picChg>
        <pc:picChg chg="add mod">
          <ac:chgData name="Wolf, Thomas" userId="01bedd7d-9197-4d07-8559-e94ae830af18" providerId="ADAL" clId="{96827109-E81D-4852-A027-A02BF26C63F9}" dt="2024-03-20T17:36:18.920" v="500" actId="1076"/>
          <ac:picMkLst>
            <pc:docMk/>
            <pc:sldMk cId="3659588146" sldId="286"/>
            <ac:picMk id="59" creationId="{B798726D-C8CB-61BE-309D-F7CFA9FE933F}"/>
          </ac:picMkLst>
        </pc:picChg>
        <pc:picChg chg="add mod">
          <ac:chgData name="Wolf, Thomas" userId="01bedd7d-9197-4d07-8559-e94ae830af18" providerId="ADAL" clId="{96827109-E81D-4852-A027-A02BF26C63F9}" dt="2024-03-20T17:36:14.443" v="499" actId="1076"/>
          <ac:picMkLst>
            <pc:docMk/>
            <pc:sldMk cId="3659588146" sldId="286"/>
            <ac:picMk id="60" creationId="{E432B1ED-6443-4DB0-A543-13A949BC84FD}"/>
          </ac:picMkLst>
        </pc:picChg>
        <pc:picChg chg="add mod">
          <ac:chgData name="Wolf, Thomas" userId="01bedd7d-9197-4d07-8559-e94ae830af18" providerId="ADAL" clId="{96827109-E81D-4852-A027-A02BF26C63F9}" dt="2024-03-20T17:36:01.732" v="495" actId="1076"/>
          <ac:picMkLst>
            <pc:docMk/>
            <pc:sldMk cId="3659588146" sldId="286"/>
            <ac:picMk id="61" creationId="{6A3C0D41-E7A6-37F2-ABD4-B6689E2CF26C}"/>
          </ac:picMkLst>
        </pc:picChg>
        <pc:picChg chg="add mod">
          <ac:chgData name="Wolf, Thomas" userId="01bedd7d-9197-4d07-8559-e94ae830af18" providerId="ADAL" clId="{96827109-E81D-4852-A027-A02BF26C63F9}" dt="2024-03-20T17:36:26.099" v="502" actId="1076"/>
          <ac:picMkLst>
            <pc:docMk/>
            <pc:sldMk cId="3659588146" sldId="286"/>
            <ac:picMk id="62" creationId="{3D45F5FB-8FEA-4626-E750-E32C56F075AD}"/>
          </ac:picMkLst>
        </pc:picChg>
        <pc:picChg chg="add mod">
          <ac:chgData name="Wolf, Thomas" userId="01bedd7d-9197-4d07-8559-e94ae830af18" providerId="ADAL" clId="{96827109-E81D-4852-A027-A02BF26C63F9}" dt="2024-03-20T17:36:22.083" v="501" actId="1076"/>
          <ac:picMkLst>
            <pc:docMk/>
            <pc:sldMk cId="3659588146" sldId="286"/>
            <ac:picMk id="63" creationId="{E9CB2307-3836-314C-075C-9D09D484D0B6}"/>
          </ac:picMkLst>
        </pc:picChg>
        <pc:picChg chg="add mod">
          <ac:chgData name="Wolf, Thomas" userId="01bedd7d-9197-4d07-8559-e94ae830af18" providerId="ADAL" clId="{96827109-E81D-4852-A027-A02BF26C63F9}" dt="2024-03-20T17:36:32.381" v="504" actId="1076"/>
          <ac:picMkLst>
            <pc:docMk/>
            <pc:sldMk cId="3659588146" sldId="286"/>
            <ac:picMk id="64" creationId="{9F90ACE1-6E7F-F93C-C37A-27C56E54B59C}"/>
          </ac:picMkLst>
        </pc:picChg>
        <pc:picChg chg="add mod">
          <ac:chgData name="Wolf, Thomas" userId="01bedd7d-9197-4d07-8559-e94ae830af18" providerId="ADAL" clId="{96827109-E81D-4852-A027-A02BF26C63F9}" dt="2024-03-20T17:36:40.323" v="507" actId="1076"/>
          <ac:picMkLst>
            <pc:docMk/>
            <pc:sldMk cId="3659588146" sldId="286"/>
            <ac:picMk id="65" creationId="{7657DDDF-A34F-CFE2-897C-9C1434206E2A}"/>
          </ac:picMkLst>
        </pc:picChg>
        <pc:picChg chg="add mod">
          <ac:chgData name="Wolf, Thomas" userId="01bedd7d-9197-4d07-8559-e94ae830af18" providerId="ADAL" clId="{96827109-E81D-4852-A027-A02BF26C63F9}" dt="2024-03-20T17:36:37.576" v="506" actId="1076"/>
          <ac:picMkLst>
            <pc:docMk/>
            <pc:sldMk cId="3659588146" sldId="286"/>
            <ac:picMk id="66" creationId="{0D9EF53B-25C4-1E32-7AA6-57A5CCB653FA}"/>
          </ac:picMkLst>
        </pc:picChg>
        <pc:picChg chg="add mod">
          <ac:chgData name="Wolf, Thomas" userId="01bedd7d-9197-4d07-8559-e94ae830af18" providerId="ADAL" clId="{96827109-E81D-4852-A027-A02BF26C63F9}" dt="2024-03-20T17:36:35.119" v="505" actId="1076"/>
          <ac:picMkLst>
            <pc:docMk/>
            <pc:sldMk cId="3659588146" sldId="286"/>
            <ac:picMk id="67" creationId="{5F533F63-E44B-D297-6D13-45F8315928A5}"/>
          </ac:picMkLst>
        </pc:picChg>
        <pc:picChg chg="add mod">
          <ac:chgData name="Wolf, Thomas" userId="01bedd7d-9197-4d07-8559-e94ae830af18" providerId="ADAL" clId="{96827109-E81D-4852-A027-A02BF26C63F9}" dt="2024-03-20T17:36:28.732" v="503" actId="1076"/>
          <ac:picMkLst>
            <pc:docMk/>
            <pc:sldMk cId="3659588146" sldId="286"/>
            <ac:picMk id="68" creationId="{C07068F0-87B5-66A0-661A-E9AC2A5D5C79}"/>
          </ac:picMkLst>
        </pc:picChg>
        <pc:picChg chg="add mod">
          <ac:chgData name="Wolf, Thomas" userId="01bedd7d-9197-4d07-8559-e94ae830af18" providerId="ADAL" clId="{96827109-E81D-4852-A027-A02BF26C63F9}" dt="2024-03-20T17:36:44.602" v="508" actId="1076"/>
          <ac:picMkLst>
            <pc:docMk/>
            <pc:sldMk cId="3659588146" sldId="286"/>
            <ac:picMk id="69" creationId="{A1E2AE0A-6070-2541-2D47-92D4B6316902}"/>
          </ac:picMkLst>
        </pc:picChg>
        <pc:picChg chg="add mod">
          <ac:chgData name="Wolf, Thomas" userId="01bedd7d-9197-4d07-8559-e94ae830af18" providerId="ADAL" clId="{96827109-E81D-4852-A027-A02BF26C63F9}" dt="2024-03-20T17:35:20.219" v="486" actId="1076"/>
          <ac:picMkLst>
            <pc:docMk/>
            <pc:sldMk cId="3659588146" sldId="286"/>
            <ac:picMk id="70" creationId="{F0CE3E60-3001-7AB7-80CA-A8157BC5B397}"/>
          </ac:picMkLst>
        </pc:picChg>
        <pc:picChg chg="add mod">
          <ac:chgData name="Wolf, Thomas" userId="01bedd7d-9197-4d07-8559-e94ae830af18" providerId="ADAL" clId="{96827109-E81D-4852-A027-A02BF26C63F9}" dt="2024-03-20T17:36:11.332" v="498" actId="1076"/>
          <ac:picMkLst>
            <pc:docMk/>
            <pc:sldMk cId="3659588146" sldId="286"/>
            <ac:picMk id="71" creationId="{54DF0DE3-E01B-F51F-E7F9-EF79FDCD2F22}"/>
          </ac:picMkLst>
        </pc:picChg>
        <pc:picChg chg="add mod">
          <ac:chgData name="Wolf, Thomas" userId="01bedd7d-9197-4d07-8559-e94ae830af18" providerId="ADAL" clId="{96827109-E81D-4852-A027-A02BF26C63F9}" dt="2024-03-20T17:34:10.775" v="473" actId="14100"/>
          <ac:picMkLst>
            <pc:docMk/>
            <pc:sldMk cId="3659588146" sldId="286"/>
            <ac:picMk id="72" creationId="{036D3D6B-2B95-82DC-9AD8-C6DD4923AB63}"/>
          </ac:picMkLst>
        </pc:picChg>
        <pc:picChg chg="add mod">
          <ac:chgData name="Wolf, Thomas" userId="01bedd7d-9197-4d07-8559-e94ae830af18" providerId="ADAL" clId="{96827109-E81D-4852-A027-A02BF26C63F9}" dt="2024-03-20T17:34:10.775" v="473" actId="14100"/>
          <ac:picMkLst>
            <pc:docMk/>
            <pc:sldMk cId="3659588146" sldId="286"/>
            <ac:picMk id="73" creationId="{EE4A2B10-7708-1D31-6F5E-505799164E57}"/>
          </ac:picMkLst>
        </pc:picChg>
        <pc:picChg chg="add mod">
          <ac:chgData name="Wolf, Thomas" userId="01bedd7d-9197-4d07-8559-e94ae830af18" providerId="ADAL" clId="{96827109-E81D-4852-A027-A02BF26C63F9}" dt="2024-03-20T18:10:59.854" v="551" actId="1076"/>
          <ac:picMkLst>
            <pc:docMk/>
            <pc:sldMk cId="3659588146" sldId="286"/>
            <ac:picMk id="74" creationId="{50E53ED4-9E9A-90FC-A53F-03338BBD55FD}"/>
          </ac:picMkLst>
        </pc:picChg>
        <pc:picChg chg="add mod">
          <ac:chgData name="Wolf, Thomas" userId="01bedd7d-9197-4d07-8559-e94ae830af18" providerId="ADAL" clId="{96827109-E81D-4852-A027-A02BF26C63F9}" dt="2024-03-20T17:35:22.737" v="487" actId="1076"/>
          <ac:picMkLst>
            <pc:docMk/>
            <pc:sldMk cId="3659588146" sldId="286"/>
            <ac:picMk id="75" creationId="{C34A963E-53D9-693E-A9BC-C5E82407E430}"/>
          </ac:picMkLst>
        </pc:picChg>
        <pc:picChg chg="mod">
          <ac:chgData name="Wolf, Thomas" userId="01bedd7d-9197-4d07-8559-e94ae830af18" providerId="ADAL" clId="{96827109-E81D-4852-A027-A02BF26C63F9}" dt="2024-03-20T17:34:10.775" v="473" actId="14100"/>
          <ac:picMkLst>
            <pc:docMk/>
            <pc:sldMk cId="3659588146" sldId="286"/>
            <ac:picMk id="77" creationId="{0BFF12C5-CB16-7B7E-652B-5BA7EB593DBD}"/>
          </ac:picMkLst>
        </pc:picChg>
        <pc:picChg chg="mod">
          <ac:chgData name="Wolf, Thomas" userId="01bedd7d-9197-4d07-8559-e94ae830af18" providerId="ADAL" clId="{96827109-E81D-4852-A027-A02BF26C63F9}" dt="2024-03-20T17:34:10.775" v="473" actId="14100"/>
          <ac:picMkLst>
            <pc:docMk/>
            <pc:sldMk cId="3659588146" sldId="286"/>
            <ac:picMk id="78" creationId="{8A3A8F2D-5DAA-69D0-A19C-CE695252F580}"/>
          </ac:picMkLst>
        </pc:picChg>
        <pc:picChg chg="mod">
          <ac:chgData name="Wolf, Thomas" userId="01bedd7d-9197-4d07-8559-e94ae830af18" providerId="ADAL" clId="{96827109-E81D-4852-A027-A02BF26C63F9}" dt="2024-03-20T18:10:59.854" v="551" actId="1076"/>
          <ac:picMkLst>
            <pc:docMk/>
            <pc:sldMk cId="3659588146" sldId="286"/>
            <ac:picMk id="80" creationId="{DC237DAC-2B0A-452F-0C23-95796DACAF84}"/>
          </ac:picMkLst>
        </pc:picChg>
        <pc:picChg chg="mod">
          <ac:chgData name="Wolf, Thomas" userId="01bedd7d-9197-4d07-8559-e94ae830af18" providerId="ADAL" clId="{96827109-E81D-4852-A027-A02BF26C63F9}" dt="2024-03-20T18:10:59.854" v="551" actId="1076"/>
          <ac:picMkLst>
            <pc:docMk/>
            <pc:sldMk cId="3659588146" sldId="286"/>
            <ac:picMk id="81" creationId="{D8D9906D-CE2C-F704-2523-CD32573572E6}"/>
          </ac:picMkLst>
        </pc:picChg>
      </pc:sldChg>
      <pc:sldChg chg="addSp delSp modSp new mod modAnim">
        <pc:chgData name="Wolf, Thomas" userId="01bedd7d-9197-4d07-8559-e94ae830af18" providerId="ADAL" clId="{96827109-E81D-4852-A027-A02BF26C63F9}" dt="2024-03-20T18:11:59.305" v="561"/>
        <pc:sldMkLst>
          <pc:docMk/>
          <pc:sldMk cId="841058421" sldId="287"/>
        </pc:sldMkLst>
        <pc:spChg chg="del">
          <ac:chgData name="Wolf, Thomas" userId="01bedd7d-9197-4d07-8559-e94ae830af18" providerId="ADAL" clId="{96827109-E81D-4852-A027-A02BF26C63F9}" dt="2024-03-20T18:11:54.939" v="557" actId="478"/>
          <ac:spMkLst>
            <pc:docMk/>
            <pc:sldMk cId="841058421" sldId="287"/>
            <ac:spMk id="2" creationId="{DAA3C481-5075-0A1D-7930-F46EC8EBAF04}"/>
          </ac:spMkLst>
        </pc:spChg>
        <pc:spChg chg="del">
          <ac:chgData name="Wolf, Thomas" userId="01bedd7d-9197-4d07-8559-e94ae830af18" providerId="ADAL" clId="{96827109-E81D-4852-A027-A02BF26C63F9}" dt="2024-03-20T18:11:58.544" v="560" actId="478"/>
          <ac:spMkLst>
            <pc:docMk/>
            <pc:sldMk cId="841058421" sldId="287"/>
            <ac:spMk id="3" creationId="{889FE806-1B2E-E861-73EA-96AEBF09B08D}"/>
          </ac:spMkLst>
        </pc:spChg>
        <pc:spChg chg="add mod">
          <ac:chgData name="Wolf, Thomas" userId="01bedd7d-9197-4d07-8559-e94ae830af18" providerId="ADAL" clId="{96827109-E81D-4852-A027-A02BF26C63F9}" dt="2024-03-20T18:11:53.145" v="556"/>
          <ac:spMkLst>
            <pc:docMk/>
            <pc:sldMk cId="841058421" sldId="287"/>
            <ac:spMk id="4" creationId="{32637FF1-B836-A679-5165-EFCAD61F2D6B}"/>
          </ac:spMkLst>
        </pc:spChg>
        <pc:spChg chg="add mod">
          <ac:chgData name="Wolf, Thomas" userId="01bedd7d-9197-4d07-8559-e94ae830af18" providerId="ADAL" clId="{96827109-E81D-4852-A027-A02BF26C63F9}" dt="2024-03-20T18:11:55.954" v="558"/>
          <ac:spMkLst>
            <pc:docMk/>
            <pc:sldMk cId="841058421" sldId="287"/>
            <ac:spMk id="46" creationId="{A5A7E26D-A55C-4CD2-FE17-09EAFC1B5134}"/>
          </ac:spMkLst>
        </pc:spChg>
        <pc:spChg chg="add mod">
          <ac:chgData name="Wolf, Thomas" userId="01bedd7d-9197-4d07-8559-e94ae830af18" providerId="ADAL" clId="{96827109-E81D-4852-A027-A02BF26C63F9}" dt="2024-03-20T18:11:59.305" v="561"/>
          <ac:spMkLst>
            <pc:docMk/>
            <pc:sldMk cId="841058421" sldId="287"/>
            <ac:spMk id="88" creationId="{C305DE1D-4A97-3556-98F7-51C2E4F4C157}"/>
          </ac:spMkLst>
        </pc:spChg>
        <pc:spChg chg="add mod">
          <ac:chgData name="Wolf, Thomas" userId="01bedd7d-9197-4d07-8559-e94ae830af18" providerId="ADAL" clId="{96827109-E81D-4852-A027-A02BF26C63F9}" dt="2024-03-20T18:11:59.305" v="561"/>
          <ac:spMkLst>
            <pc:docMk/>
            <pc:sldMk cId="841058421" sldId="287"/>
            <ac:spMk id="89" creationId="{0BC440E9-52B7-2C44-B457-3449C2559E45}"/>
          </ac:spMkLst>
        </pc:spChg>
        <pc:grpChg chg="add mod">
          <ac:chgData name="Wolf, Thomas" userId="01bedd7d-9197-4d07-8559-e94ae830af18" providerId="ADAL" clId="{96827109-E81D-4852-A027-A02BF26C63F9}" dt="2024-03-20T18:11:51.112" v="555"/>
          <ac:grpSpMkLst>
            <pc:docMk/>
            <pc:sldMk cId="841058421" sldId="287"/>
            <ac:grpSpMk id="40" creationId="{82A36C6B-AD26-E3E2-7249-F3D7A288ED5C}"/>
          </ac:grpSpMkLst>
        </pc:grpChg>
        <pc:grpChg chg="add mod">
          <ac:chgData name="Wolf, Thomas" userId="01bedd7d-9197-4d07-8559-e94ae830af18" providerId="ADAL" clId="{96827109-E81D-4852-A027-A02BF26C63F9}" dt="2024-03-20T18:11:51.112" v="555"/>
          <ac:grpSpMkLst>
            <pc:docMk/>
            <pc:sldMk cId="841058421" sldId="287"/>
            <ac:grpSpMk id="43" creationId="{26065715-AEFB-F41E-F332-04C8C86AC904}"/>
          </ac:grpSpMkLst>
        </pc:grpChg>
        <pc:grpChg chg="add mod">
          <ac:chgData name="Wolf, Thomas" userId="01bedd7d-9197-4d07-8559-e94ae830af18" providerId="ADAL" clId="{96827109-E81D-4852-A027-A02BF26C63F9}" dt="2024-03-20T18:11:55.954" v="558"/>
          <ac:grpSpMkLst>
            <pc:docMk/>
            <pc:sldMk cId="841058421" sldId="287"/>
            <ac:grpSpMk id="82" creationId="{2A31A41F-3AE9-D69D-7B44-5861B31E38CF}"/>
          </ac:grpSpMkLst>
        </pc:grpChg>
        <pc:grpChg chg="add mod">
          <ac:chgData name="Wolf, Thomas" userId="01bedd7d-9197-4d07-8559-e94ae830af18" providerId="ADAL" clId="{96827109-E81D-4852-A027-A02BF26C63F9}" dt="2024-03-20T18:11:55.954" v="558"/>
          <ac:grpSpMkLst>
            <pc:docMk/>
            <pc:sldMk cId="841058421" sldId="287"/>
            <ac:grpSpMk id="85" creationId="{E5E26E05-E5BA-C0E0-ECC9-9FBECC16B206}"/>
          </ac:grpSpMkLst>
        </pc:grpChg>
        <pc:grpChg chg="add mod">
          <ac:chgData name="Wolf, Thomas" userId="01bedd7d-9197-4d07-8559-e94ae830af18" providerId="ADAL" clId="{96827109-E81D-4852-A027-A02BF26C63F9}" dt="2024-03-20T18:11:59.305" v="561"/>
          <ac:grpSpMkLst>
            <pc:docMk/>
            <pc:sldMk cId="841058421" sldId="287"/>
            <ac:grpSpMk id="125" creationId="{67FB9EE4-0D5B-D61E-7366-50D787750555}"/>
          </ac:grpSpMkLst>
        </pc:grpChg>
        <pc:grpChg chg="add mod">
          <ac:chgData name="Wolf, Thomas" userId="01bedd7d-9197-4d07-8559-e94ae830af18" providerId="ADAL" clId="{96827109-E81D-4852-A027-A02BF26C63F9}" dt="2024-03-20T18:11:59.305" v="561"/>
          <ac:grpSpMkLst>
            <pc:docMk/>
            <pc:sldMk cId="841058421" sldId="287"/>
            <ac:grpSpMk id="128" creationId="{728CAD1C-18CB-1F95-0117-EA83207FE1AB}"/>
          </ac:grpSpMkLst>
        </pc:grpChg>
        <pc:graphicFrameChg chg="add mod">
          <ac:chgData name="Wolf, Thomas" userId="01bedd7d-9197-4d07-8559-e94ae830af18" providerId="ADAL" clId="{96827109-E81D-4852-A027-A02BF26C63F9}" dt="2024-03-20T18:11:51.112" v="555"/>
          <ac:graphicFrameMkLst>
            <pc:docMk/>
            <pc:sldMk cId="841058421" sldId="287"/>
            <ac:graphicFrameMk id="5" creationId="{E88C6D7B-59E9-2938-8843-E37DAFFB962A}"/>
          </ac:graphicFrameMkLst>
        </pc:graphicFrameChg>
        <pc:graphicFrameChg chg="add mod">
          <ac:chgData name="Wolf, Thomas" userId="01bedd7d-9197-4d07-8559-e94ae830af18" providerId="ADAL" clId="{96827109-E81D-4852-A027-A02BF26C63F9}" dt="2024-03-20T18:11:55.954" v="558"/>
          <ac:graphicFrameMkLst>
            <pc:docMk/>
            <pc:sldMk cId="841058421" sldId="287"/>
            <ac:graphicFrameMk id="47" creationId="{D6CA2D42-800D-75CE-D98F-7CA45263DD7C}"/>
          </ac:graphicFrameMkLst>
        </pc:graphicFrameChg>
        <pc:graphicFrameChg chg="add mod">
          <ac:chgData name="Wolf, Thomas" userId="01bedd7d-9197-4d07-8559-e94ae830af18" providerId="ADAL" clId="{96827109-E81D-4852-A027-A02BF26C63F9}" dt="2024-03-20T18:11:59.305" v="561"/>
          <ac:graphicFrameMkLst>
            <pc:docMk/>
            <pc:sldMk cId="841058421" sldId="287"/>
            <ac:graphicFrameMk id="90" creationId="{3B5E4E49-6C2B-FD60-D6F2-4E8FB82BD001}"/>
          </ac:graphicFrameMkLst>
        </pc:graphicFrame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6" creationId="{28FB69D5-8B23-FA3E-D0C8-E95820AD34D6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7" creationId="{3E7CD2E7-313F-057D-0712-4807E1B694A9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8" creationId="{12CB5A62-A53A-6898-30B7-C6B5101F02C2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9" creationId="{CB0905B4-128D-7E7F-AA48-4C683DB3C324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10" creationId="{38B19C53-FECF-A146-2407-1CA9D88AE057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11" creationId="{0414E267-351F-ADF9-6616-548ADA9E23A7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12" creationId="{4A8949BC-875B-7653-5116-9EBB8D6F75DE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13" creationId="{D531BCB3-69B6-5C73-53E9-9227146582AA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14" creationId="{4C859FDC-40BA-1469-CB89-12AAD0E833FF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15" creationId="{804DD2D3-3C0F-6DF2-4E04-CF05879BE360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16" creationId="{55AF341C-1940-A9E8-59C2-E8F5195659AC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17" creationId="{C7F27910-5CB7-FEF3-3443-16EBA73D0BCD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18" creationId="{73C7D99F-E7B2-AB9E-75FC-A0FBD211E6A9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19" creationId="{DFA6E517-9223-289C-192B-5D648660FC01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20" creationId="{CC959BA6-73DA-F31B-0242-89EFCD04AEF6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21" creationId="{DAC1C3A0-3F51-4F04-9F53-4CC68D261B4F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22" creationId="{D7D22DCA-27E4-CFFD-9691-BF9B0D6FF588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23" creationId="{4CE144AA-82B8-C000-89A0-8B618AEA6102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24" creationId="{22D53704-F35C-4A89-0ABD-31C71A1D9B12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25" creationId="{41749A8F-18F4-79BB-D4E9-F513EA89E274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26" creationId="{13A10DAB-2EEE-595F-CE65-36CCF5B21D84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27" creationId="{0DEE0DC6-7E49-0BF5-0C8A-A177147E988C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28" creationId="{62E3696F-E6FD-A2F7-9C8A-C6CC83C814D5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29" creationId="{9D116CFE-E678-35AE-7B7E-CC8917361D70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30" creationId="{253D5D93-69DA-5321-CC49-6088FCA3FFA2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31" creationId="{CECDAC71-A74E-A8E8-7474-5A3AF72980F6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32" creationId="{D0C53A8A-105E-13BF-4163-3B2B42B14F2E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33" creationId="{E917BE93-5E83-188D-B0EF-B55210A1FC48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34" creationId="{98461B76-02BD-2451-EE5F-A480E3FEDA15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35" creationId="{CC4AD7FD-93CA-A953-6208-8117337BF107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36" creationId="{3DDE9F2E-C187-CCB9-B5B3-B2896E20F7EE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37" creationId="{70057054-4062-B035-F23B-C74CDA030CFF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38" creationId="{FF37C8BD-0562-059C-C9C1-59D9BC1979A4}"/>
          </ac:picMkLst>
        </pc:picChg>
        <pc:picChg chg="add 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39" creationId="{7BF9906A-9CE5-8BFB-2466-31920F598BC7}"/>
          </ac:picMkLst>
        </pc:picChg>
        <pc:picChg chg="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41" creationId="{03F5F273-AB1E-0352-ED66-56B6821B023B}"/>
          </ac:picMkLst>
        </pc:picChg>
        <pc:picChg chg="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42" creationId="{8A45B6EA-1847-A3F9-52FA-3CD6BADE82C0}"/>
          </ac:picMkLst>
        </pc:picChg>
        <pc:picChg chg="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44" creationId="{704EEA2E-6DB7-3E41-BCE9-725C29D8030D}"/>
          </ac:picMkLst>
        </pc:picChg>
        <pc:picChg chg="mod">
          <ac:chgData name="Wolf, Thomas" userId="01bedd7d-9197-4d07-8559-e94ae830af18" providerId="ADAL" clId="{96827109-E81D-4852-A027-A02BF26C63F9}" dt="2024-03-20T18:11:51.112" v="555"/>
          <ac:picMkLst>
            <pc:docMk/>
            <pc:sldMk cId="841058421" sldId="287"/>
            <ac:picMk id="45" creationId="{809061D8-6E8A-22C0-4ABB-7068CA87A524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48" creationId="{79542604-659E-D7DD-1C0E-1F166D082140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49" creationId="{E69B5FA5-B9A5-E103-5CBE-AE62C1227E2D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50" creationId="{0CD0851D-EAC3-CD71-C948-CF3C86FF7B11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51" creationId="{2B5C339C-BEAA-745B-C387-2A8AE0E25CCE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52" creationId="{BA9A345F-B88F-C681-5C61-5E28C2E27080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53" creationId="{7F441AF7-4FFB-86EB-D2D3-B0A1B16392E8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54" creationId="{A9B8C7EB-426D-264B-8699-FC19D62B26FE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55" creationId="{BB519895-2150-4139-0B5C-4892CAE6400B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56" creationId="{E0480343-F06B-49EB-902E-96D23AA6A83F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57" creationId="{3273BCD7-9618-D05A-EAB5-584CD8371DE3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58" creationId="{774DBEC8-8A74-F977-7173-A5C8233F1977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59" creationId="{D35AB1EC-03A4-7EF8-F757-07E64FCA3D8F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60" creationId="{A714F8C0-0EAE-E202-0516-040EE6D869DE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61" creationId="{765E54F8-C7C4-56D0-983D-EB9C7D784537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62" creationId="{6E73D130-BFC4-A4AD-C135-2A89AE1A1E42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63" creationId="{F55FE61E-E38A-F512-1BF6-150BC5CD5155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64" creationId="{9B54DFC9-05A5-527E-CBBB-656FE71AD102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65" creationId="{523D294E-FA00-0137-53CB-8FEB8541F98B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66" creationId="{9618DFB1-E282-819C-F514-A33B1EA58249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67" creationId="{44456805-F013-FFCE-1E54-8DE4BD8F249F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68" creationId="{12F75889-5B4D-AC4B-9C8E-B91E7E0644F6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69" creationId="{10D31ECC-F5EC-FF6D-221B-463FE4B75B40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70" creationId="{7F490373-BA6B-EC42-B83A-6A82A5783FD7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71" creationId="{30B94A52-CD04-AFB0-3FCB-C26263DE365B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72" creationId="{BFAC0EAE-B8B3-3997-D267-55B83681EB7C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73" creationId="{531C212D-71DF-4011-1DBF-805F666E43AD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74" creationId="{CA5DCCB4-DAE7-51E1-07A2-D05A033389AD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75" creationId="{CE292165-E4C7-C740-8DDD-CA495B0FD925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76" creationId="{290521B1-3956-0607-CEE3-E5F1964C2DF8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77" creationId="{95BB9F41-5277-7050-755C-D84EF83C7AF3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78" creationId="{938E8A48-5012-D68A-AEFD-852D0D63F9F3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79" creationId="{DF3B50D8-C8CB-B9C1-3F1F-C37252F979B1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80" creationId="{28688F43-066D-8E26-7F42-C58AAAD85A28}"/>
          </ac:picMkLst>
        </pc:picChg>
        <pc:picChg chg="add 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81" creationId="{883F7CC1-CC0A-5219-BAE6-52A7412275E4}"/>
          </ac:picMkLst>
        </pc:picChg>
        <pc:picChg chg="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83" creationId="{D99B6933-A053-FF7A-F230-D701EDA2C7F9}"/>
          </ac:picMkLst>
        </pc:picChg>
        <pc:picChg chg="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84" creationId="{711A7EC9-16FA-7082-C274-EB58DFC4080A}"/>
          </ac:picMkLst>
        </pc:picChg>
        <pc:picChg chg="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86" creationId="{EFC855B6-AE65-5033-A7EB-59A32C0C40D9}"/>
          </ac:picMkLst>
        </pc:picChg>
        <pc:picChg chg="mod">
          <ac:chgData name="Wolf, Thomas" userId="01bedd7d-9197-4d07-8559-e94ae830af18" providerId="ADAL" clId="{96827109-E81D-4852-A027-A02BF26C63F9}" dt="2024-03-20T18:11:55.954" v="558"/>
          <ac:picMkLst>
            <pc:docMk/>
            <pc:sldMk cId="841058421" sldId="287"/>
            <ac:picMk id="87" creationId="{63A2B761-8238-2F0A-0D7D-0AD95E0C3091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91" creationId="{4FDFFA4C-8144-8558-2390-0E9C2EB26E09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92" creationId="{D0804FA3-5C35-ED61-77BF-70EB61B81863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93" creationId="{1E3D8650-66A9-C307-6B7D-9C201338886D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94" creationId="{47957E15-2B3C-0577-8FB0-5B4A70AA65E9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95" creationId="{2D2DFABA-967B-51E6-78E5-A7B08607E33A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96" creationId="{3F728831-6BC8-E468-C5C9-97A01FD65E0E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97" creationId="{CD231421-A7D9-7989-8559-2F169FD82B36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98" creationId="{626C2E70-9578-C23F-8498-A90741C25D13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99" creationId="{23B3899A-04AB-3D98-9228-5474D1EB2465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00" creationId="{CE554E4F-DCB3-2B75-EE26-3CCA736C8ECA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01" creationId="{260F13B0-BB0E-0C56-0502-BEB22955AC7F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02" creationId="{D5F857F3-B1EF-EF14-CF8E-A5229E317793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03" creationId="{FBD207CB-ED2C-DE3D-6E5F-60AB9E6654E5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04" creationId="{E0B7E4F3-C82B-DEFB-0CD9-44D164ADFF91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05" creationId="{5B550720-6098-3AF7-791E-ED5F47D24E5B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06" creationId="{FA6DBCB6-A818-25BB-F2E1-A9FCEC0B9A47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07" creationId="{29520A69-5576-9EF2-BC67-1811B3878FA7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08" creationId="{7E2AD16A-A837-4461-C610-3BADD212C335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09" creationId="{37390700-6D17-0924-3204-EA07E52461ED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10" creationId="{2121DDAD-EF7F-E536-0EBC-9A61F0E81392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11" creationId="{771D535F-1B4C-4A1B-A198-DCE5CFB16EF9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12" creationId="{B1C6CC18-4E71-B6BA-CEB2-86EC3E26D1D4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13" creationId="{BECE5C56-D8D0-7C5F-2312-C1145794474F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14" creationId="{5BBD9345-C422-866B-2A71-DB6AC902358C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15" creationId="{7C20FBB8-127C-7DEE-EB81-37BE19403537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16" creationId="{0E9A9A6C-5431-0355-505F-13BBA7538D38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17" creationId="{6AAD766D-98CA-7F7B-8608-32725BA277CD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18" creationId="{E190F345-89A4-3F04-2751-4CBF2BBCA708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19" creationId="{A6ED1D99-00A1-C2A2-BCCB-371CCC518F89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20" creationId="{1FB278F0-D86B-B6E2-5128-9764B13DD7B3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21" creationId="{4BA5FFE6-BE00-AFAF-EFA6-8FB576310CBF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22" creationId="{093A0BD1-1639-ED97-97F6-05D4003BA2F4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23" creationId="{D69139E0-5F8E-DFD3-1840-0762526F5BC9}"/>
          </ac:picMkLst>
        </pc:picChg>
        <pc:picChg chg="add 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24" creationId="{B6EE92CA-38A7-DF90-CD57-E9BB5C0F94B1}"/>
          </ac:picMkLst>
        </pc:picChg>
        <pc:picChg chg="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26" creationId="{C5901D3E-53AD-D17C-281D-D753F0502686}"/>
          </ac:picMkLst>
        </pc:picChg>
        <pc:picChg chg="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27" creationId="{7C1299DF-1702-9B70-9162-8BC5106485AE}"/>
          </ac:picMkLst>
        </pc:picChg>
        <pc:picChg chg="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29" creationId="{A5EFA04B-23BB-9471-411F-858A05047A59}"/>
          </ac:picMkLst>
        </pc:picChg>
        <pc:picChg chg="mod">
          <ac:chgData name="Wolf, Thomas" userId="01bedd7d-9197-4d07-8559-e94ae830af18" providerId="ADAL" clId="{96827109-E81D-4852-A027-A02BF26C63F9}" dt="2024-03-20T18:11:59.305" v="561"/>
          <ac:picMkLst>
            <pc:docMk/>
            <pc:sldMk cId="841058421" sldId="287"/>
            <ac:picMk id="130" creationId="{8AB835C5-18C4-618E-0E7B-3B61AAB156A8}"/>
          </ac:picMkLst>
        </pc:picChg>
      </pc:sldChg>
      <pc:sldChg chg="new">
        <pc:chgData name="Wolf, Thomas" userId="01bedd7d-9197-4d07-8559-e94ae830af18" providerId="ADAL" clId="{96827109-E81D-4852-A027-A02BF26C63F9}" dt="2024-03-26T03:12:51.119" v="1108" actId="680"/>
        <pc:sldMkLst>
          <pc:docMk/>
          <pc:sldMk cId="914149553" sldId="288"/>
        </pc:sldMkLst>
      </pc:sldChg>
      <pc:sldChg chg="new">
        <pc:chgData name="Wolf, Thomas" userId="01bedd7d-9197-4d07-8559-e94ae830af18" providerId="ADAL" clId="{96827109-E81D-4852-A027-A02BF26C63F9}" dt="2024-03-26T03:13:05.419" v="1109" actId="680"/>
        <pc:sldMkLst>
          <pc:docMk/>
          <pc:sldMk cId="3597352917" sldId="289"/>
        </pc:sldMkLst>
      </pc:sldChg>
      <pc:sldChg chg="new">
        <pc:chgData name="Wolf, Thomas" userId="01bedd7d-9197-4d07-8559-e94ae830af18" providerId="ADAL" clId="{96827109-E81D-4852-A027-A02BF26C63F9}" dt="2024-03-26T03:13:06.962" v="1110" actId="680"/>
        <pc:sldMkLst>
          <pc:docMk/>
          <pc:sldMk cId="3020960247" sldId="290"/>
        </pc:sldMkLst>
      </pc:sldChg>
      <pc:sldChg chg="new">
        <pc:chgData name="Wolf, Thomas" userId="01bedd7d-9197-4d07-8559-e94ae830af18" providerId="ADAL" clId="{96827109-E81D-4852-A027-A02BF26C63F9}" dt="2024-03-26T03:13:08.138" v="1111" actId="680"/>
        <pc:sldMkLst>
          <pc:docMk/>
          <pc:sldMk cId="3463258233" sldId="291"/>
        </pc:sldMkLst>
      </pc:sldChg>
      <pc:sldChg chg="new">
        <pc:chgData name="Wolf, Thomas" userId="01bedd7d-9197-4d07-8559-e94ae830af18" providerId="ADAL" clId="{96827109-E81D-4852-A027-A02BF26C63F9}" dt="2024-03-26T03:13:11.913" v="1112" actId="680"/>
        <pc:sldMkLst>
          <pc:docMk/>
          <pc:sldMk cId="2474252816" sldId="292"/>
        </pc:sldMkLst>
      </pc:sldChg>
      <pc:sldChg chg="new">
        <pc:chgData name="Wolf, Thomas" userId="01bedd7d-9197-4d07-8559-e94ae830af18" providerId="ADAL" clId="{96827109-E81D-4852-A027-A02BF26C63F9}" dt="2024-03-26T03:13:13" v="1113" actId="680"/>
        <pc:sldMkLst>
          <pc:docMk/>
          <pc:sldMk cId="1398675719" sldId="293"/>
        </pc:sldMkLst>
      </pc:sldChg>
      <pc:sldChg chg="new">
        <pc:chgData name="Wolf, Thomas" userId="01bedd7d-9197-4d07-8559-e94ae830af18" providerId="ADAL" clId="{96827109-E81D-4852-A027-A02BF26C63F9}" dt="2024-03-26T03:13:17.320" v="1114" actId="680"/>
        <pc:sldMkLst>
          <pc:docMk/>
          <pc:sldMk cId="3814666844" sldId="294"/>
        </pc:sldMkLst>
      </pc:sldChg>
      <pc:sldChg chg="new">
        <pc:chgData name="Wolf, Thomas" userId="01bedd7d-9197-4d07-8559-e94ae830af18" providerId="ADAL" clId="{96827109-E81D-4852-A027-A02BF26C63F9}" dt="2024-03-26T03:13:19.800" v="1115" actId="680"/>
        <pc:sldMkLst>
          <pc:docMk/>
          <pc:sldMk cId="2067507643" sldId="295"/>
        </pc:sldMkLst>
      </pc:sldChg>
      <pc:sldChg chg="new">
        <pc:chgData name="Wolf, Thomas" userId="01bedd7d-9197-4d07-8559-e94ae830af18" providerId="ADAL" clId="{96827109-E81D-4852-A027-A02BF26C63F9}" dt="2024-03-26T03:13:21.187" v="1116" actId="680"/>
        <pc:sldMkLst>
          <pc:docMk/>
          <pc:sldMk cId="1353557148" sldId="296"/>
        </pc:sldMkLst>
      </pc:sldChg>
      <pc:sldChg chg="new">
        <pc:chgData name="Wolf, Thomas" userId="01bedd7d-9197-4d07-8559-e94ae830af18" providerId="ADAL" clId="{96827109-E81D-4852-A027-A02BF26C63F9}" dt="2024-03-26T03:13:22.364" v="1117" actId="680"/>
        <pc:sldMkLst>
          <pc:docMk/>
          <pc:sldMk cId="2967200318" sldId="297"/>
        </pc:sldMkLst>
      </pc:sldChg>
      <pc:sldChg chg="new">
        <pc:chgData name="Wolf, Thomas" userId="01bedd7d-9197-4d07-8559-e94ae830af18" providerId="ADAL" clId="{96827109-E81D-4852-A027-A02BF26C63F9}" dt="2024-03-26T03:13:23.476" v="1118" actId="680"/>
        <pc:sldMkLst>
          <pc:docMk/>
          <pc:sldMk cId="2713147871" sldId="298"/>
        </pc:sldMkLst>
      </pc:sldChg>
      <pc:sldChg chg="new">
        <pc:chgData name="Wolf, Thomas" userId="01bedd7d-9197-4d07-8559-e94ae830af18" providerId="ADAL" clId="{96827109-E81D-4852-A027-A02BF26C63F9}" dt="2024-03-26T03:13:24.712" v="1119" actId="680"/>
        <pc:sldMkLst>
          <pc:docMk/>
          <pc:sldMk cId="1902372232" sldId="299"/>
        </pc:sldMkLst>
      </pc:sldChg>
      <pc:sldChg chg="new">
        <pc:chgData name="Wolf, Thomas" userId="01bedd7d-9197-4d07-8559-e94ae830af18" providerId="ADAL" clId="{96827109-E81D-4852-A027-A02BF26C63F9}" dt="2024-03-26T03:13:25.783" v="1120" actId="680"/>
        <pc:sldMkLst>
          <pc:docMk/>
          <pc:sldMk cId="4219759735" sldId="300"/>
        </pc:sldMkLst>
      </pc:sldChg>
      <pc:sldChg chg="new">
        <pc:chgData name="Wolf, Thomas" userId="01bedd7d-9197-4d07-8559-e94ae830af18" providerId="ADAL" clId="{96827109-E81D-4852-A027-A02BF26C63F9}" dt="2024-03-26T03:13:26.808" v="1121" actId="680"/>
        <pc:sldMkLst>
          <pc:docMk/>
          <pc:sldMk cId="2701603484" sldId="301"/>
        </pc:sldMkLst>
      </pc:sldChg>
      <pc:sldChg chg="new">
        <pc:chgData name="Wolf, Thomas" userId="01bedd7d-9197-4d07-8559-e94ae830af18" providerId="ADAL" clId="{96827109-E81D-4852-A027-A02BF26C63F9}" dt="2024-03-26T03:13:27.798" v="1122" actId="680"/>
        <pc:sldMkLst>
          <pc:docMk/>
          <pc:sldMk cId="262504143" sldId="302"/>
        </pc:sldMkLst>
      </pc:sldChg>
      <pc:sldChg chg="new">
        <pc:chgData name="Wolf, Thomas" userId="01bedd7d-9197-4d07-8559-e94ae830af18" providerId="ADAL" clId="{96827109-E81D-4852-A027-A02BF26C63F9}" dt="2024-03-26T03:13:28.833" v="1123" actId="680"/>
        <pc:sldMkLst>
          <pc:docMk/>
          <pc:sldMk cId="2843291591" sldId="303"/>
        </pc:sldMkLst>
      </pc:sldChg>
      <pc:sldChg chg="new">
        <pc:chgData name="Wolf, Thomas" userId="01bedd7d-9197-4d07-8559-e94ae830af18" providerId="ADAL" clId="{96827109-E81D-4852-A027-A02BF26C63F9}" dt="2024-03-26T03:13:29.960" v="1124" actId="680"/>
        <pc:sldMkLst>
          <pc:docMk/>
          <pc:sldMk cId="1151211352" sldId="304"/>
        </pc:sldMkLst>
      </pc:sldChg>
    </pc:docChg>
  </pc:docChgLst>
  <pc:docChgLst>
    <pc:chgData name="Jones, DeAnna" userId="S::djones69@hgtc.edu::ee05d5de-53ca-463f-9e66-f50bbfef91c4" providerId="AD" clId="Web-{FFF67496-86F3-85EC-55E2-D8F7A155CA6C}"/>
    <pc:docChg chg="modSld">
      <pc:chgData name="Jones, DeAnna" userId="S::djones69@hgtc.edu::ee05d5de-53ca-463f-9e66-f50bbfef91c4" providerId="AD" clId="Web-{FFF67496-86F3-85EC-55E2-D8F7A155CA6C}" dt="2024-04-05T19:49:53.605" v="39"/>
      <pc:docMkLst>
        <pc:docMk/>
      </pc:docMkLst>
      <pc:sldChg chg="modSp">
        <pc:chgData name="Jones, DeAnna" userId="S::djones69@hgtc.edu::ee05d5de-53ca-463f-9e66-f50bbfef91c4" providerId="AD" clId="Web-{FFF67496-86F3-85EC-55E2-D8F7A155CA6C}" dt="2024-04-05T19:48:52.635" v="19" actId="1076"/>
        <pc:sldMkLst>
          <pc:docMk/>
          <pc:sldMk cId="4203479609" sldId="264"/>
        </pc:sldMkLst>
        <pc:spChg chg="mod">
          <ac:chgData name="Jones, DeAnna" userId="S::djones69@hgtc.edu::ee05d5de-53ca-463f-9e66-f50bbfef91c4" providerId="AD" clId="Web-{FFF67496-86F3-85EC-55E2-D8F7A155CA6C}" dt="2024-04-05T19:48:46.728" v="18" actId="1076"/>
          <ac:spMkLst>
            <pc:docMk/>
            <pc:sldMk cId="4203479609" sldId="264"/>
            <ac:spMk id="2" creationId="{FDC7B279-D4AB-B572-4DFC-8C888FC30E3A}"/>
          </ac:spMkLst>
        </pc:spChg>
        <pc:spChg chg="mod">
          <ac:chgData name="Jones, DeAnna" userId="S::djones69@hgtc.edu::ee05d5de-53ca-463f-9e66-f50bbfef91c4" providerId="AD" clId="Web-{FFF67496-86F3-85EC-55E2-D8F7A155CA6C}" dt="2024-04-05T19:48:52.635" v="19" actId="1076"/>
          <ac:spMkLst>
            <pc:docMk/>
            <pc:sldMk cId="4203479609" sldId="264"/>
            <ac:spMk id="5" creationId="{5CDA845D-513C-C1B9-2193-AC829BF7F258}"/>
          </ac:spMkLst>
        </pc:spChg>
      </pc:sldChg>
      <pc:sldChg chg="addSp delSp modSp">
        <pc:chgData name="Jones, DeAnna" userId="S::djones69@hgtc.edu::ee05d5de-53ca-463f-9e66-f50bbfef91c4" providerId="AD" clId="Web-{FFF67496-86F3-85EC-55E2-D8F7A155CA6C}" dt="2024-04-05T19:49:53.605" v="39"/>
        <pc:sldMkLst>
          <pc:docMk/>
          <pc:sldMk cId="3291782652" sldId="276"/>
        </pc:sldMkLst>
        <pc:spChg chg="del mod">
          <ac:chgData name="Jones, DeAnna" userId="S::djones69@hgtc.edu::ee05d5de-53ca-463f-9e66-f50bbfef91c4" providerId="AD" clId="Web-{FFF67496-86F3-85EC-55E2-D8F7A155CA6C}" dt="2024-04-05T19:49:44.667" v="35"/>
          <ac:spMkLst>
            <pc:docMk/>
            <pc:sldMk cId="3291782652" sldId="276"/>
            <ac:spMk id="2" creationId="{F116443B-17FB-5F9E-20D5-3AA8080079E1}"/>
          </ac:spMkLst>
        </pc:spChg>
        <pc:spChg chg="del mod">
          <ac:chgData name="Jones, DeAnna" userId="S::djones69@hgtc.edu::ee05d5de-53ca-463f-9e66-f50bbfef91c4" providerId="AD" clId="Web-{FFF67496-86F3-85EC-55E2-D8F7A155CA6C}" dt="2024-04-05T19:49:44.574" v="34"/>
          <ac:spMkLst>
            <pc:docMk/>
            <pc:sldMk cId="3291782652" sldId="276"/>
            <ac:spMk id="5" creationId="{688F2458-428D-C2C2-1373-527A31A13AFD}"/>
          </ac:spMkLst>
        </pc:spChg>
        <pc:spChg chg="add del mod">
          <ac:chgData name="Jones, DeAnna" userId="S::djones69@hgtc.edu::ee05d5de-53ca-463f-9e66-f50bbfef91c4" providerId="AD" clId="Web-{FFF67496-86F3-85EC-55E2-D8F7A155CA6C}" dt="2024-04-05T19:49:53.605" v="39"/>
          <ac:spMkLst>
            <pc:docMk/>
            <pc:sldMk cId="3291782652" sldId="276"/>
            <ac:spMk id="6" creationId="{AB2B3C57-C235-E503-9798-BA3DD77515A1}"/>
          </ac:spMkLst>
        </pc:spChg>
        <pc:spChg chg="add">
          <ac:chgData name="Jones, DeAnna" userId="S::djones69@hgtc.edu::ee05d5de-53ca-463f-9e66-f50bbfef91c4" providerId="AD" clId="Web-{FFF67496-86F3-85EC-55E2-D8F7A155CA6C}" dt="2024-04-05T19:49:44.996" v="36"/>
          <ac:spMkLst>
            <pc:docMk/>
            <pc:sldMk cId="3291782652" sldId="276"/>
            <ac:spMk id="8" creationId="{E0A63816-29A9-FA68-E8E3-496697402CE1}"/>
          </ac:spMkLst>
        </pc:spChg>
        <pc:spChg chg="add">
          <ac:chgData name="Jones, DeAnna" userId="S::djones69@hgtc.edu::ee05d5de-53ca-463f-9e66-f50bbfef91c4" providerId="AD" clId="Web-{FFF67496-86F3-85EC-55E2-D8F7A155CA6C}" dt="2024-04-05T19:49:45.011" v="37"/>
          <ac:spMkLst>
            <pc:docMk/>
            <pc:sldMk cId="3291782652" sldId="276"/>
            <ac:spMk id="10" creationId="{AC8204EF-2FFE-CCF9-9089-8A941D5A1ADF}"/>
          </ac:spMkLst>
        </pc:spChg>
      </pc:sldChg>
    </pc:docChg>
  </pc:docChgLst>
  <pc:docChgLst>
    <pc:chgData name="Jones, DeAnna" userId="S::djones69@hgtc.edu::ee05d5de-53ca-463f-9e66-f50bbfef91c4" providerId="AD" clId="Web-{54AA0302-1110-CEAA-4A0C-D2CA7A33C149}"/>
    <pc:docChg chg="addSld delSld sldOrd">
      <pc:chgData name="Jones, DeAnna" userId="S::djones69@hgtc.edu::ee05d5de-53ca-463f-9e66-f50bbfef91c4" providerId="AD" clId="Web-{54AA0302-1110-CEAA-4A0C-D2CA7A33C149}" dt="2024-03-31T14:38:06.657" v="2"/>
      <pc:docMkLst>
        <pc:docMk/>
      </pc:docMkLst>
      <pc:sldChg chg="ord">
        <pc:chgData name="Jones, DeAnna" userId="S::djones69@hgtc.edu::ee05d5de-53ca-463f-9e66-f50bbfef91c4" providerId="AD" clId="Web-{54AA0302-1110-CEAA-4A0C-D2CA7A33C149}" dt="2024-03-31T14:06:48.998" v="0"/>
        <pc:sldMkLst>
          <pc:docMk/>
          <pc:sldMk cId="1847051766" sldId="273"/>
        </pc:sldMkLst>
      </pc:sldChg>
      <pc:sldChg chg="add del">
        <pc:chgData name="Jones, DeAnna" userId="S::djones69@hgtc.edu::ee05d5de-53ca-463f-9e66-f50bbfef91c4" providerId="AD" clId="Web-{54AA0302-1110-CEAA-4A0C-D2CA7A33C149}" dt="2024-03-31T14:38:06.657" v="2"/>
        <pc:sldMkLst>
          <pc:docMk/>
          <pc:sldMk cId="3673052805" sldId="285"/>
        </pc:sldMkLst>
      </pc:sldChg>
    </pc:docChg>
  </pc:docChgLst>
  <pc:docChgLst>
    <pc:chgData name="George, CJ" userId="ad6c9c87-863e-4612-a160-bd9a0a08f06e" providerId="ADAL" clId="{EB29CD96-792E-4445-BA22-F65641212BD0}"/>
    <pc:docChg chg="undo custSel addSld modSld">
      <pc:chgData name="George, CJ" userId="ad6c9c87-863e-4612-a160-bd9a0a08f06e" providerId="ADAL" clId="{EB29CD96-792E-4445-BA22-F65641212BD0}" dt="2024-03-26T03:27:03.819" v="270" actId="20577"/>
      <pc:docMkLst>
        <pc:docMk/>
      </pc:docMkLst>
      <pc:sldChg chg="modSp mod">
        <pc:chgData name="George, CJ" userId="ad6c9c87-863e-4612-a160-bd9a0a08f06e" providerId="ADAL" clId="{EB29CD96-792E-4445-BA22-F65641212BD0}" dt="2024-03-20T16:30:44.579" v="8" actId="20577"/>
        <pc:sldMkLst>
          <pc:docMk/>
          <pc:sldMk cId="922114451" sldId="263"/>
        </pc:sldMkLst>
        <pc:spChg chg="mod">
          <ac:chgData name="George, CJ" userId="ad6c9c87-863e-4612-a160-bd9a0a08f06e" providerId="ADAL" clId="{EB29CD96-792E-4445-BA22-F65641212BD0}" dt="2024-03-20T16:30:44.579" v="8" actId="20577"/>
          <ac:spMkLst>
            <pc:docMk/>
            <pc:sldMk cId="922114451" sldId="263"/>
            <ac:spMk id="2" creationId="{1C8E9AD1-D3DE-BCF3-A5C0-313A17324527}"/>
          </ac:spMkLst>
        </pc:spChg>
      </pc:sldChg>
      <pc:sldChg chg="modSp mod">
        <pc:chgData name="George, CJ" userId="ad6c9c87-863e-4612-a160-bd9a0a08f06e" providerId="ADAL" clId="{EB29CD96-792E-4445-BA22-F65641212BD0}" dt="2024-03-26T03:20:00.649" v="56" actId="20577"/>
        <pc:sldMkLst>
          <pc:docMk/>
          <pc:sldMk cId="751924086" sldId="266"/>
        </pc:sldMkLst>
        <pc:spChg chg="mod">
          <ac:chgData name="George, CJ" userId="ad6c9c87-863e-4612-a160-bd9a0a08f06e" providerId="ADAL" clId="{EB29CD96-792E-4445-BA22-F65641212BD0}" dt="2024-03-26T03:20:00.649" v="56" actId="20577"/>
          <ac:spMkLst>
            <pc:docMk/>
            <pc:sldMk cId="751924086" sldId="266"/>
            <ac:spMk id="3" creationId="{1C4663F4-ACF4-6F6E-A429-D57EBEF456D6}"/>
          </ac:spMkLst>
        </pc:spChg>
        <pc:spChg chg="mod">
          <ac:chgData name="George, CJ" userId="ad6c9c87-863e-4612-a160-bd9a0a08f06e" providerId="ADAL" clId="{EB29CD96-792E-4445-BA22-F65641212BD0}" dt="2024-03-26T01:15:41.391" v="15" actId="20577"/>
          <ac:spMkLst>
            <pc:docMk/>
            <pc:sldMk cId="751924086" sldId="266"/>
            <ac:spMk id="5" creationId="{FB763D7C-640D-839A-BD31-7E11D3E4CA07}"/>
          </ac:spMkLst>
        </pc:spChg>
      </pc:sldChg>
      <pc:sldChg chg="modSp mod">
        <pc:chgData name="George, CJ" userId="ad6c9c87-863e-4612-a160-bd9a0a08f06e" providerId="ADAL" clId="{EB29CD96-792E-4445-BA22-F65641212BD0}" dt="2024-03-26T03:20:07.542" v="58" actId="20577"/>
        <pc:sldMkLst>
          <pc:docMk/>
          <pc:sldMk cId="3756149116" sldId="267"/>
        </pc:sldMkLst>
        <pc:spChg chg="mod">
          <ac:chgData name="George, CJ" userId="ad6c9c87-863e-4612-a160-bd9a0a08f06e" providerId="ADAL" clId="{EB29CD96-792E-4445-BA22-F65641212BD0}" dt="2024-03-26T03:20:07.542" v="58" actId="20577"/>
          <ac:spMkLst>
            <pc:docMk/>
            <pc:sldMk cId="3756149116" sldId="267"/>
            <ac:spMk id="3" creationId="{6E4965AA-8905-B910-987E-7221108A9196}"/>
          </ac:spMkLst>
        </pc:spChg>
      </pc:sldChg>
      <pc:sldChg chg="modSp mod">
        <pc:chgData name="George, CJ" userId="ad6c9c87-863e-4612-a160-bd9a0a08f06e" providerId="ADAL" clId="{EB29CD96-792E-4445-BA22-F65641212BD0}" dt="2024-03-26T03:21:41.040" v="151" actId="20577"/>
        <pc:sldMkLst>
          <pc:docMk/>
          <pc:sldMk cId="4088617545" sldId="268"/>
        </pc:sldMkLst>
        <pc:spChg chg="mod">
          <ac:chgData name="George, CJ" userId="ad6c9c87-863e-4612-a160-bd9a0a08f06e" providerId="ADAL" clId="{EB29CD96-792E-4445-BA22-F65641212BD0}" dt="2024-03-26T03:21:41.040" v="151" actId="20577"/>
          <ac:spMkLst>
            <pc:docMk/>
            <pc:sldMk cId="4088617545" sldId="268"/>
            <ac:spMk id="3" creationId="{E395E60C-E441-8F50-9F7C-670029E3A14C}"/>
          </ac:spMkLst>
        </pc:spChg>
        <pc:graphicFrameChg chg="modGraphic">
          <ac:chgData name="George, CJ" userId="ad6c9c87-863e-4612-a160-bd9a0a08f06e" providerId="ADAL" clId="{EB29CD96-792E-4445-BA22-F65641212BD0}" dt="2024-03-26T01:45:18.119" v="38" actId="20577"/>
          <ac:graphicFrameMkLst>
            <pc:docMk/>
            <pc:sldMk cId="4088617545" sldId="268"/>
            <ac:graphicFrameMk id="4" creationId="{1CCBCFA2-6CDD-1DFB-0B3A-D8DAD5C58013}"/>
          </ac:graphicFrameMkLst>
        </pc:graphicFrameChg>
      </pc:sldChg>
      <pc:sldChg chg="modSp mod">
        <pc:chgData name="George, CJ" userId="ad6c9c87-863e-4612-a160-bd9a0a08f06e" providerId="ADAL" clId="{EB29CD96-792E-4445-BA22-F65641212BD0}" dt="2024-03-26T03:20:17.600" v="62" actId="20577"/>
        <pc:sldMkLst>
          <pc:docMk/>
          <pc:sldMk cId="1839009806" sldId="269"/>
        </pc:sldMkLst>
        <pc:spChg chg="mod">
          <ac:chgData name="George, CJ" userId="ad6c9c87-863e-4612-a160-bd9a0a08f06e" providerId="ADAL" clId="{EB29CD96-792E-4445-BA22-F65641212BD0}" dt="2024-03-26T03:20:17.600" v="62" actId="20577"/>
          <ac:spMkLst>
            <pc:docMk/>
            <pc:sldMk cId="1839009806" sldId="269"/>
            <ac:spMk id="3" creationId="{59F549BF-7B77-A666-5812-417C664693B0}"/>
          </ac:spMkLst>
        </pc:spChg>
      </pc:sldChg>
      <pc:sldChg chg="modSp mod">
        <pc:chgData name="George, CJ" userId="ad6c9c87-863e-4612-a160-bd9a0a08f06e" providerId="ADAL" clId="{EB29CD96-792E-4445-BA22-F65641212BD0}" dt="2024-03-26T03:22:53.889" v="205" actId="20577"/>
        <pc:sldMkLst>
          <pc:docMk/>
          <pc:sldMk cId="605767111" sldId="270"/>
        </pc:sldMkLst>
        <pc:spChg chg="mod">
          <ac:chgData name="George, CJ" userId="ad6c9c87-863e-4612-a160-bd9a0a08f06e" providerId="ADAL" clId="{EB29CD96-792E-4445-BA22-F65641212BD0}" dt="2024-03-26T03:22:53.889" v="205" actId="20577"/>
          <ac:spMkLst>
            <pc:docMk/>
            <pc:sldMk cId="605767111" sldId="270"/>
            <ac:spMk id="3" creationId="{618F9E32-FDD2-AD31-BBD2-CB2C31110BF0}"/>
          </ac:spMkLst>
        </pc:spChg>
        <pc:graphicFrameChg chg="modGraphic">
          <ac:chgData name="George, CJ" userId="ad6c9c87-863e-4612-a160-bd9a0a08f06e" providerId="ADAL" clId="{EB29CD96-792E-4445-BA22-F65641212BD0}" dt="2024-03-26T01:27:49.765" v="32" actId="20577"/>
          <ac:graphicFrameMkLst>
            <pc:docMk/>
            <pc:sldMk cId="605767111" sldId="270"/>
            <ac:graphicFrameMk id="8" creationId="{862598C0-1E9D-4E4F-C2E3-0F2AC3A9570F}"/>
          </ac:graphicFrameMkLst>
        </pc:graphicFrameChg>
      </pc:sldChg>
      <pc:sldChg chg="modSp mod">
        <pc:chgData name="George, CJ" userId="ad6c9c87-863e-4612-a160-bd9a0a08f06e" providerId="ADAL" clId="{EB29CD96-792E-4445-BA22-F65641212BD0}" dt="2024-03-26T03:22:36.152" v="189" actId="20577"/>
        <pc:sldMkLst>
          <pc:docMk/>
          <pc:sldMk cId="978280451" sldId="271"/>
        </pc:sldMkLst>
        <pc:spChg chg="mod">
          <ac:chgData name="George, CJ" userId="ad6c9c87-863e-4612-a160-bd9a0a08f06e" providerId="ADAL" clId="{EB29CD96-792E-4445-BA22-F65641212BD0}" dt="2024-03-26T03:22:36.152" v="189" actId="20577"/>
          <ac:spMkLst>
            <pc:docMk/>
            <pc:sldMk cId="978280451" sldId="271"/>
            <ac:spMk id="3" creationId="{EA80458B-F9A2-A56A-AF92-DCDA3612387B}"/>
          </ac:spMkLst>
        </pc:spChg>
        <pc:graphicFrameChg chg="modGraphic">
          <ac:chgData name="George, CJ" userId="ad6c9c87-863e-4612-a160-bd9a0a08f06e" providerId="ADAL" clId="{EB29CD96-792E-4445-BA22-F65641212BD0}" dt="2024-03-26T01:45:37.779" v="50" actId="20577"/>
          <ac:graphicFrameMkLst>
            <pc:docMk/>
            <pc:sldMk cId="978280451" sldId="271"/>
            <ac:graphicFrameMk id="4" creationId="{F40AE4C5-3C03-55C0-1FCE-98CF6D59E6C6}"/>
          </ac:graphicFrameMkLst>
        </pc:graphicFrameChg>
      </pc:sldChg>
      <pc:sldChg chg="modSp mod">
        <pc:chgData name="George, CJ" userId="ad6c9c87-863e-4612-a160-bd9a0a08f06e" providerId="ADAL" clId="{EB29CD96-792E-4445-BA22-F65641212BD0}" dt="2024-03-26T03:23:08.697" v="221" actId="20577"/>
        <pc:sldMkLst>
          <pc:docMk/>
          <pc:sldMk cId="422676269" sldId="272"/>
        </pc:sldMkLst>
        <pc:spChg chg="mod">
          <ac:chgData name="George, CJ" userId="ad6c9c87-863e-4612-a160-bd9a0a08f06e" providerId="ADAL" clId="{EB29CD96-792E-4445-BA22-F65641212BD0}" dt="2024-03-26T03:23:08.697" v="221" actId="20577"/>
          <ac:spMkLst>
            <pc:docMk/>
            <pc:sldMk cId="422676269" sldId="272"/>
            <ac:spMk id="3" creationId="{6FE8AE38-494B-7CC7-2EC6-D4EC6E9EA79B}"/>
          </ac:spMkLst>
        </pc:spChg>
      </pc:sldChg>
      <pc:sldChg chg="delSp modSp new mod">
        <pc:chgData name="George, CJ" userId="ad6c9c87-863e-4612-a160-bd9a0a08f06e" providerId="ADAL" clId="{EB29CD96-792E-4445-BA22-F65641212BD0}" dt="2024-03-26T03:25:23.964" v="252" actId="20577"/>
        <pc:sldMkLst>
          <pc:docMk/>
          <pc:sldMk cId="1847051766" sldId="273"/>
        </pc:sldMkLst>
        <pc:spChg chg="del">
          <ac:chgData name="George, CJ" userId="ad6c9c87-863e-4612-a160-bd9a0a08f06e" providerId="ADAL" clId="{EB29CD96-792E-4445-BA22-F65641212BD0}" dt="2024-03-20T16:36:17.365" v="10" actId="21"/>
          <ac:spMkLst>
            <pc:docMk/>
            <pc:sldMk cId="1847051766" sldId="273"/>
            <ac:spMk id="2" creationId="{27E7DDEF-5C1B-D7D5-1118-EC272D267F8E}"/>
          </ac:spMkLst>
        </pc:spChg>
        <pc:spChg chg="mod">
          <ac:chgData name="George, CJ" userId="ad6c9c87-863e-4612-a160-bd9a0a08f06e" providerId="ADAL" clId="{EB29CD96-792E-4445-BA22-F65641212BD0}" dt="2024-03-26T03:25:23.964" v="252" actId="20577"/>
          <ac:spMkLst>
            <pc:docMk/>
            <pc:sldMk cId="1847051766" sldId="273"/>
            <ac:spMk id="3" creationId="{FD2E598D-777B-57A7-526E-08B3B8A23CAC}"/>
          </ac:spMkLst>
        </pc:spChg>
        <pc:graphicFrameChg chg="modGraphic">
          <ac:chgData name="George, CJ" userId="ad6c9c87-863e-4612-a160-bd9a0a08f06e" providerId="ADAL" clId="{EB29CD96-792E-4445-BA22-F65641212BD0}" dt="2024-03-26T01:58:44.108" v="52" actId="20577"/>
          <ac:graphicFrameMkLst>
            <pc:docMk/>
            <pc:sldMk cId="1847051766" sldId="273"/>
            <ac:graphicFrameMk id="4" creationId="{6334EED3-7967-6F77-6935-BC2F117B063C}"/>
          </ac:graphicFrameMkLst>
        </pc:graphicFrameChg>
      </pc:sldChg>
      <pc:sldChg chg="modSp mod">
        <pc:chgData name="George, CJ" userId="ad6c9c87-863e-4612-a160-bd9a0a08f06e" providerId="ADAL" clId="{EB29CD96-792E-4445-BA22-F65641212BD0}" dt="2024-03-26T01:58:59.016" v="54" actId="20577"/>
        <pc:sldMkLst>
          <pc:docMk/>
          <pc:sldMk cId="1369330713" sldId="274"/>
        </pc:sldMkLst>
        <pc:graphicFrameChg chg="modGraphic">
          <ac:chgData name="George, CJ" userId="ad6c9c87-863e-4612-a160-bd9a0a08f06e" providerId="ADAL" clId="{EB29CD96-792E-4445-BA22-F65641212BD0}" dt="2024-03-26T01:58:59.016" v="54" actId="20577"/>
          <ac:graphicFrameMkLst>
            <pc:docMk/>
            <pc:sldMk cId="1369330713" sldId="274"/>
            <ac:graphicFrameMk id="4" creationId="{E87D8041-7F09-AC34-ACE8-6B98BEDB82C3}"/>
          </ac:graphicFrameMkLst>
        </pc:graphicFrameChg>
      </pc:sldChg>
      <pc:sldChg chg="modSp mod">
        <pc:chgData name="George, CJ" userId="ad6c9c87-863e-4612-a160-bd9a0a08f06e" providerId="ADAL" clId="{EB29CD96-792E-4445-BA22-F65641212BD0}" dt="2024-03-26T01:26:24.944" v="25" actId="20577"/>
        <pc:sldMkLst>
          <pc:docMk/>
          <pc:sldMk cId="685409095" sldId="275"/>
        </pc:sldMkLst>
        <pc:graphicFrameChg chg="modGraphic">
          <ac:chgData name="George, CJ" userId="ad6c9c87-863e-4612-a160-bd9a0a08f06e" providerId="ADAL" clId="{EB29CD96-792E-4445-BA22-F65641212BD0}" dt="2024-03-26T01:26:24.944" v="25" actId="20577"/>
          <ac:graphicFrameMkLst>
            <pc:docMk/>
            <pc:sldMk cId="685409095" sldId="275"/>
            <ac:graphicFrameMk id="4" creationId="{F5907949-C4AE-EE77-81FA-2260C74C5D9D}"/>
          </ac:graphicFrameMkLst>
        </pc:graphicFrameChg>
      </pc:sldChg>
      <pc:sldChg chg="modSp mod">
        <pc:chgData name="George, CJ" userId="ad6c9c87-863e-4612-a160-bd9a0a08f06e" providerId="ADAL" clId="{EB29CD96-792E-4445-BA22-F65641212BD0}" dt="2024-03-26T03:20:33.808" v="72" actId="20577"/>
        <pc:sldMkLst>
          <pc:docMk/>
          <pc:sldMk cId="3130572755" sldId="278"/>
        </pc:sldMkLst>
        <pc:spChg chg="mod">
          <ac:chgData name="George, CJ" userId="ad6c9c87-863e-4612-a160-bd9a0a08f06e" providerId="ADAL" clId="{EB29CD96-792E-4445-BA22-F65641212BD0}" dt="2024-03-26T03:20:33.808" v="72" actId="20577"/>
          <ac:spMkLst>
            <pc:docMk/>
            <pc:sldMk cId="3130572755" sldId="278"/>
            <ac:spMk id="3" creationId="{7156EBBD-CF4B-5B05-FFBE-1E52FB3E5992}"/>
          </ac:spMkLst>
        </pc:spChg>
      </pc:sldChg>
      <pc:sldChg chg="modSp mod">
        <pc:chgData name="George, CJ" userId="ad6c9c87-863e-4612-a160-bd9a0a08f06e" providerId="ADAL" clId="{EB29CD96-792E-4445-BA22-F65641212BD0}" dt="2024-03-26T03:20:23.606" v="64" actId="20577"/>
        <pc:sldMkLst>
          <pc:docMk/>
          <pc:sldMk cId="3673052805" sldId="285"/>
        </pc:sldMkLst>
        <pc:spChg chg="mod">
          <ac:chgData name="George, CJ" userId="ad6c9c87-863e-4612-a160-bd9a0a08f06e" providerId="ADAL" clId="{EB29CD96-792E-4445-BA22-F65641212BD0}" dt="2024-03-26T03:20:23.606" v="64" actId="20577"/>
          <ac:spMkLst>
            <pc:docMk/>
            <pc:sldMk cId="3673052805" sldId="285"/>
            <ac:spMk id="3" creationId="{59306AFA-04B8-159C-C605-9AA3B62D9CA6}"/>
          </ac:spMkLst>
        </pc:spChg>
      </pc:sldChg>
      <pc:sldChg chg="modSp mod">
        <pc:chgData name="George, CJ" userId="ad6c9c87-863e-4612-a160-bd9a0a08f06e" providerId="ADAL" clId="{EB29CD96-792E-4445-BA22-F65641212BD0}" dt="2024-03-26T03:20:28.407" v="68" actId="20577"/>
        <pc:sldMkLst>
          <pc:docMk/>
          <pc:sldMk cId="841058421" sldId="287"/>
        </pc:sldMkLst>
        <pc:spChg chg="mod">
          <ac:chgData name="George, CJ" userId="ad6c9c87-863e-4612-a160-bd9a0a08f06e" providerId="ADAL" clId="{EB29CD96-792E-4445-BA22-F65641212BD0}" dt="2024-03-26T03:20:28.407" v="68" actId="20577"/>
          <ac:spMkLst>
            <pc:docMk/>
            <pc:sldMk cId="841058421" sldId="287"/>
            <ac:spMk id="89" creationId="{0BC440E9-52B7-2C44-B457-3449C2559E45}"/>
          </ac:spMkLst>
        </pc:spChg>
      </pc:sldChg>
      <pc:sldChg chg="modSp mod">
        <pc:chgData name="George, CJ" userId="ad6c9c87-863e-4612-a160-bd9a0a08f06e" providerId="ADAL" clId="{EB29CD96-792E-4445-BA22-F65641212BD0}" dt="2024-03-26T03:26:24.274" v="254" actId="20577"/>
        <pc:sldMkLst>
          <pc:docMk/>
          <pc:sldMk cId="914149553" sldId="288"/>
        </pc:sldMkLst>
        <pc:spChg chg="mod">
          <ac:chgData name="George, CJ" userId="ad6c9c87-863e-4612-a160-bd9a0a08f06e" providerId="ADAL" clId="{EB29CD96-792E-4445-BA22-F65641212BD0}" dt="2024-03-26T03:26:24.274" v="254" actId="20577"/>
          <ac:spMkLst>
            <pc:docMk/>
            <pc:sldMk cId="914149553" sldId="288"/>
            <ac:spMk id="3" creationId="{CBF48E75-BACD-23C9-2262-ABBEEF424D14}"/>
          </ac:spMkLst>
        </pc:spChg>
      </pc:sldChg>
      <pc:sldChg chg="modSp mod">
        <pc:chgData name="George, CJ" userId="ad6c9c87-863e-4612-a160-bd9a0a08f06e" providerId="ADAL" clId="{EB29CD96-792E-4445-BA22-F65641212BD0}" dt="2024-03-26T03:26:54.528" v="262" actId="20577"/>
        <pc:sldMkLst>
          <pc:docMk/>
          <pc:sldMk cId="443482047" sldId="289"/>
        </pc:sldMkLst>
        <pc:spChg chg="mod">
          <ac:chgData name="George, CJ" userId="ad6c9c87-863e-4612-a160-bd9a0a08f06e" providerId="ADAL" clId="{EB29CD96-792E-4445-BA22-F65641212BD0}" dt="2024-03-26T03:26:54.528" v="262" actId="20577"/>
          <ac:spMkLst>
            <pc:docMk/>
            <pc:sldMk cId="443482047" sldId="289"/>
            <ac:spMk id="3" creationId="{197DEBE8-7798-BDC9-5E53-A8402CA1B967}"/>
          </ac:spMkLst>
        </pc:spChg>
      </pc:sldChg>
      <pc:sldChg chg="modSp mod">
        <pc:chgData name="George, CJ" userId="ad6c9c87-863e-4612-a160-bd9a0a08f06e" providerId="ADAL" clId="{EB29CD96-792E-4445-BA22-F65641212BD0}" dt="2024-03-26T03:27:03.819" v="270" actId="20577"/>
        <pc:sldMkLst>
          <pc:docMk/>
          <pc:sldMk cId="875338476" sldId="290"/>
        </pc:sldMkLst>
        <pc:spChg chg="mod">
          <ac:chgData name="George, CJ" userId="ad6c9c87-863e-4612-a160-bd9a0a08f06e" providerId="ADAL" clId="{EB29CD96-792E-4445-BA22-F65641212BD0}" dt="2024-03-26T03:27:03.819" v="270" actId="20577"/>
          <ac:spMkLst>
            <pc:docMk/>
            <pc:sldMk cId="875338476" sldId="290"/>
            <ac:spMk id="3" creationId="{27533E7A-BB02-A4B6-4543-3DDA991FC78D}"/>
          </ac:spMkLst>
        </pc:spChg>
      </pc:sldChg>
    </pc:docChg>
  </pc:docChgLst>
  <pc:docChgLst>
    <pc:chgData name="Jones, DeAnna" userId="ee05d5de-53ca-463f-9e66-f50bbfef91c4" providerId="ADAL" clId="{3F9699D7-854B-4D29-8816-72FD3BAE66CB}"/>
    <pc:docChg chg="custSel modSld">
      <pc:chgData name="Jones, DeAnna" userId="ee05d5de-53ca-463f-9e66-f50bbfef91c4" providerId="ADAL" clId="{3F9699D7-854B-4D29-8816-72FD3BAE66CB}" dt="2024-04-15T21:24:14.888" v="8" actId="478"/>
      <pc:docMkLst>
        <pc:docMk/>
      </pc:docMkLst>
      <pc:sldChg chg="delSp mod">
        <pc:chgData name="Jones, DeAnna" userId="ee05d5de-53ca-463f-9e66-f50bbfef91c4" providerId="ADAL" clId="{3F9699D7-854B-4D29-8816-72FD3BAE66CB}" dt="2024-04-12T14:11:27.216" v="7" actId="478"/>
        <pc:sldMkLst>
          <pc:docMk/>
          <pc:sldMk cId="4203479609" sldId="264"/>
        </pc:sldMkLst>
        <pc:spChg chg="del">
          <ac:chgData name="Jones, DeAnna" userId="ee05d5de-53ca-463f-9e66-f50bbfef91c4" providerId="ADAL" clId="{3F9699D7-854B-4D29-8816-72FD3BAE66CB}" dt="2024-04-12T14:11:27.216" v="7" actId="478"/>
          <ac:spMkLst>
            <pc:docMk/>
            <pc:sldMk cId="4203479609" sldId="264"/>
            <ac:spMk id="3" creationId="{9239CC8E-A537-9DD2-ED30-9B5B40D4CECD}"/>
          </ac:spMkLst>
        </pc:spChg>
      </pc:sldChg>
      <pc:sldChg chg="modSp mod">
        <pc:chgData name="Jones, DeAnna" userId="ee05d5de-53ca-463f-9e66-f50bbfef91c4" providerId="ADAL" clId="{3F9699D7-854B-4D29-8816-72FD3BAE66CB}" dt="2024-04-12T14:11:16.358" v="6" actId="20577"/>
        <pc:sldMkLst>
          <pc:docMk/>
          <pc:sldMk cId="3291782652" sldId="276"/>
        </pc:sldMkLst>
        <pc:spChg chg="mod">
          <ac:chgData name="Jones, DeAnna" userId="ee05d5de-53ca-463f-9e66-f50bbfef91c4" providerId="ADAL" clId="{3F9699D7-854B-4D29-8816-72FD3BAE66CB}" dt="2024-04-12T14:11:16.358" v="6" actId="20577"/>
          <ac:spMkLst>
            <pc:docMk/>
            <pc:sldMk cId="3291782652" sldId="276"/>
            <ac:spMk id="8" creationId="{E0A63816-29A9-FA68-E8E3-496697402CE1}"/>
          </ac:spMkLst>
        </pc:spChg>
      </pc:sldChg>
      <pc:sldChg chg="delSp mod">
        <pc:chgData name="Jones, DeAnna" userId="ee05d5de-53ca-463f-9e66-f50bbfef91c4" providerId="ADAL" clId="{3F9699D7-854B-4D29-8816-72FD3BAE66CB}" dt="2024-04-15T21:24:14.888" v="8" actId="478"/>
        <pc:sldMkLst>
          <pc:docMk/>
          <pc:sldMk cId="4186269539" sldId="295"/>
        </pc:sldMkLst>
        <pc:spChg chg="del">
          <ac:chgData name="Jones, DeAnna" userId="ee05d5de-53ca-463f-9e66-f50bbfef91c4" providerId="ADAL" clId="{3F9699D7-854B-4D29-8816-72FD3BAE66CB}" dt="2024-04-15T21:24:14.888" v="8" actId="478"/>
          <ac:spMkLst>
            <pc:docMk/>
            <pc:sldMk cId="4186269539" sldId="295"/>
            <ac:spMk id="3" creationId="{33561C5C-5813-30DA-9668-BB537DF6AEED}"/>
          </ac:spMkLst>
        </pc:spChg>
      </pc:sldChg>
    </pc:docChg>
  </pc:docChgLst>
  <pc:docChgLst>
    <pc:chgData name="Smithson, Gavin" userId="e145a12e-d73a-4e43-af1e-ecc22b2ad459" providerId="ADAL" clId="{273175C0-9411-4F6A-B0B2-321BA796668D}"/>
    <pc:docChg chg="sldOrd">
      <pc:chgData name="Smithson, Gavin" userId="e145a12e-d73a-4e43-af1e-ecc22b2ad459" providerId="ADAL" clId="{273175C0-9411-4F6A-B0B2-321BA796668D}" dt="2024-04-16T02:44:33.859" v="0" actId="20578"/>
      <pc:docMkLst>
        <pc:docMk/>
      </pc:docMkLst>
      <pc:sldChg chg="ord">
        <pc:chgData name="Smithson, Gavin" userId="e145a12e-d73a-4e43-af1e-ecc22b2ad459" providerId="ADAL" clId="{273175C0-9411-4F6A-B0B2-321BA796668D}" dt="2024-04-16T02:44:33.859" v="0" actId="20578"/>
        <pc:sldMkLst>
          <pc:docMk/>
          <pc:sldMk cId="3867650798" sldId="256"/>
        </pc:sldMkLst>
      </pc:sldChg>
    </pc:docChg>
  </pc:docChgLst>
  <pc:docChgLst>
    <pc:chgData name="Wolf, Thomas" userId="01bedd7d-9197-4d07-8559-e94ae830af18" providerId="ADAL" clId="{53D24DD4-C744-43F1-B271-B0F22B612806}"/>
    <pc:docChg chg="custSel modSld modMainMaster">
      <pc:chgData name="Wolf, Thomas" userId="01bedd7d-9197-4d07-8559-e94ae830af18" providerId="ADAL" clId="{53D24DD4-C744-43F1-B271-B0F22B612806}" dt="2024-04-09T02:49:54.392" v="122"/>
      <pc:docMkLst>
        <pc:docMk/>
      </pc:docMkLst>
      <pc:sldChg chg="addSp delSp modSp mod">
        <pc:chgData name="Wolf, Thomas" userId="01bedd7d-9197-4d07-8559-e94ae830af18" providerId="ADAL" clId="{53D24DD4-C744-43F1-B271-B0F22B612806}" dt="2024-04-09T02:44:07.478" v="12"/>
        <pc:sldMkLst>
          <pc:docMk/>
          <pc:sldMk cId="3130572755" sldId="278"/>
        </pc:sldMkLst>
        <pc:graphicFrameChg chg="add mod">
          <ac:chgData name="Wolf, Thomas" userId="01bedd7d-9197-4d07-8559-e94ae830af18" providerId="ADAL" clId="{53D24DD4-C744-43F1-B271-B0F22B612806}" dt="2024-04-09T02:44:07.478" v="12"/>
          <ac:graphicFrameMkLst>
            <pc:docMk/>
            <pc:sldMk cId="3130572755" sldId="278"/>
            <ac:graphicFrameMk id="4" creationId="{836291BC-1073-2017-9BF1-1FCABBC7B589}"/>
          </ac:graphicFrameMkLst>
        </pc:graphicFrameChg>
        <pc:graphicFrameChg chg="del">
          <ac:chgData name="Wolf, Thomas" userId="01bedd7d-9197-4d07-8559-e94ae830af18" providerId="ADAL" clId="{53D24DD4-C744-43F1-B271-B0F22B612806}" dt="2024-04-09T02:08:53.737" v="0" actId="478"/>
          <ac:graphicFrameMkLst>
            <pc:docMk/>
            <pc:sldMk cId="3130572755" sldId="278"/>
            <ac:graphicFrameMk id="8" creationId="{B43ECD4A-E5F2-BE0C-1285-9634B0047570}"/>
          </ac:graphicFrameMkLst>
        </pc:graphicFrameChg>
      </pc:sldChg>
      <pc:sldMasterChg chg="modSldLayout">
        <pc:chgData name="Wolf, Thomas" userId="01bedd7d-9197-4d07-8559-e94ae830af18" providerId="ADAL" clId="{53D24DD4-C744-43F1-B271-B0F22B612806}" dt="2024-04-09T02:49:54.392" v="122"/>
        <pc:sldMasterMkLst>
          <pc:docMk/>
          <pc:sldMasterMk cId="1266449545" sldId="2147483648"/>
        </pc:sldMasterMkLst>
        <pc:sldLayoutChg chg="modSp">
          <pc:chgData name="Wolf, Thomas" userId="01bedd7d-9197-4d07-8559-e94ae830af18" providerId="ADAL" clId="{53D24DD4-C744-43F1-B271-B0F22B612806}" dt="2024-04-09T02:49:54.392" v="122"/>
          <pc:sldLayoutMkLst>
            <pc:docMk/>
            <pc:sldMasterMk cId="1266449545" sldId="2147483648"/>
            <pc:sldLayoutMk cId="1192691622" sldId="2147483654"/>
          </pc:sldLayoutMkLst>
          <pc:spChg chg="mod">
            <ac:chgData name="Wolf, Thomas" userId="01bedd7d-9197-4d07-8559-e94ae830af18" providerId="ADAL" clId="{53D24DD4-C744-43F1-B271-B0F22B612806}" dt="2024-04-09T02:48:38.817" v="116"/>
            <ac:spMkLst>
              <pc:docMk/>
              <pc:sldMasterMk cId="1266449545" sldId="2147483648"/>
              <pc:sldLayoutMk cId="1192691622" sldId="2147483654"/>
              <ac:spMk id="3" creationId="{0DFBD871-1882-5EB6-0DC4-F09FDC448438}"/>
            </ac:spMkLst>
          </pc:spChg>
          <pc:spChg chg="mod">
            <ac:chgData name="Wolf, Thomas" userId="01bedd7d-9197-4d07-8559-e94ae830af18" providerId="ADAL" clId="{53D24DD4-C744-43F1-B271-B0F22B612806}" dt="2024-04-09T02:48:38.817" v="116"/>
            <ac:spMkLst>
              <pc:docMk/>
              <pc:sldMasterMk cId="1266449545" sldId="2147483648"/>
              <pc:sldLayoutMk cId="1192691622" sldId="2147483654"/>
              <ac:spMk id="4" creationId="{D49FCCC5-A6DA-00A0-EB9F-F64617F379F3}"/>
            </ac:spMkLst>
          </pc:spChg>
          <pc:spChg chg="mod">
            <ac:chgData name="Wolf, Thomas" userId="01bedd7d-9197-4d07-8559-e94ae830af18" providerId="ADAL" clId="{53D24DD4-C744-43F1-B271-B0F22B612806}" dt="2024-04-09T02:48:38.817" v="116"/>
            <ac:spMkLst>
              <pc:docMk/>
              <pc:sldMasterMk cId="1266449545" sldId="2147483648"/>
              <pc:sldLayoutMk cId="1192691622" sldId="2147483654"/>
              <ac:spMk id="5" creationId="{8E1CD535-7E95-F6A3-0B99-4FD78D5D5D9D}"/>
            </ac:spMkLst>
          </pc:spChg>
          <pc:picChg chg="mod">
            <ac:chgData name="Wolf, Thomas" userId="01bedd7d-9197-4d07-8559-e94ae830af18" providerId="ADAL" clId="{53D24DD4-C744-43F1-B271-B0F22B612806}" dt="2024-04-09T02:49:54.392" v="122"/>
            <ac:picMkLst>
              <pc:docMk/>
              <pc:sldMasterMk cId="1266449545" sldId="2147483648"/>
              <pc:sldLayoutMk cId="1192691622" sldId="2147483654"/>
              <ac:picMk id="7" creationId="{9EDBD7F3-8526-CC77-22A6-BA677F63E94D}"/>
            </ac:picMkLst>
          </pc:picChg>
        </pc:sldLayoutChg>
      </pc:sldMasterChg>
    </pc:docChg>
  </pc:docChgLst>
  <pc:docChgLst>
    <pc:chgData name="George, CJ" userId="ad6c9c87-863e-4612-a160-bd9a0a08f06e" providerId="ADAL" clId="{A8C7186B-43AF-436A-B88C-E09F76EA838A}"/>
    <pc:docChg chg="modSld">
      <pc:chgData name="George, CJ" userId="ad6c9c87-863e-4612-a160-bd9a0a08f06e" providerId="ADAL" clId="{A8C7186B-43AF-436A-B88C-E09F76EA838A}" dt="2024-04-16T02:48:35.759" v="70" actId="20577"/>
      <pc:docMkLst>
        <pc:docMk/>
      </pc:docMkLst>
      <pc:sldChg chg="modSp mod">
        <pc:chgData name="George, CJ" userId="ad6c9c87-863e-4612-a160-bd9a0a08f06e" providerId="ADAL" clId="{A8C7186B-43AF-436A-B88C-E09F76EA838A}" dt="2024-04-16T02:46:36.252" v="3" actId="20577"/>
        <pc:sldMkLst>
          <pc:docMk/>
          <pc:sldMk cId="4088617545" sldId="268"/>
        </pc:sldMkLst>
        <pc:spChg chg="mod">
          <ac:chgData name="George, CJ" userId="ad6c9c87-863e-4612-a160-bd9a0a08f06e" providerId="ADAL" clId="{A8C7186B-43AF-436A-B88C-E09F76EA838A}" dt="2024-04-16T02:46:36.252" v="3" actId="20577"/>
          <ac:spMkLst>
            <pc:docMk/>
            <pc:sldMk cId="4088617545" sldId="268"/>
            <ac:spMk id="3" creationId="{E395E60C-E441-8F50-9F7C-670029E3A14C}"/>
          </ac:spMkLst>
        </pc:spChg>
      </pc:sldChg>
      <pc:sldChg chg="modSp mod">
        <pc:chgData name="George, CJ" userId="ad6c9c87-863e-4612-a160-bd9a0a08f06e" providerId="ADAL" clId="{A8C7186B-43AF-436A-B88C-E09F76EA838A}" dt="2024-04-16T02:47:03.776" v="25" actId="20577"/>
        <pc:sldMkLst>
          <pc:docMk/>
          <pc:sldMk cId="605767111" sldId="270"/>
        </pc:sldMkLst>
        <pc:spChg chg="mod">
          <ac:chgData name="George, CJ" userId="ad6c9c87-863e-4612-a160-bd9a0a08f06e" providerId="ADAL" clId="{A8C7186B-43AF-436A-B88C-E09F76EA838A}" dt="2024-04-16T02:47:03.776" v="25" actId="20577"/>
          <ac:spMkLst>
            <pc:docMk/>
            <pc:sldMk cId="605767111" sldId="270"/>
            <ac:spMk id="3" creationId="{618F9E32-FDD2-AD31-BBD2-CB2C31110BF0}"/>
          </ac:spMkLst>
        </pc:spChg>
      </pc:sldChg>
      <pc:sldChg chg="modSp mod">
        <pc:chgData name="George, CJ" userId="ad6c9c87-863e-4612-a160-bd9a0a08f06e" providerId="ADAL" clId="{A8C7186B-43AF-436A-B88C-E09F76EA838A}" dt="2024-04-16T02:46:49.536" v="7" actId="20577"/>
        <pc:sldMkLst>
          <pc:docMk/>
          <pc:sldMk cId="978280451" sldId="271"/>
        </pc:sldMkLst>
        <pc:spChg chg="mod">
          <ac:chgData name="George, CJ" userId="ad6c9c87-863e-4612-a160-bd9a0a08f06e" providerId="ADAL" clId="{A8C7186B-43AF-436A-B88C-E09F76EA838A}" dt="2024-04-16T02:46:49.536" v="7" actId="20577"/>
          <ac:spMkLst>
            <pc:docMk/>
            <pc:sldMk cId="978280451" sldId="271"/>
            <ac:spMk id="3" creationId="{EA80458B-F9A2-A56A-AF92-DCDA3612387B}"/>
          </ac:spMkLst>
        </pc:spChg>
      </pc:sldChg>
      <pc:sldChg chg="modSp mod">
        <pc:chgData name="George, CJ" userId="ad6c9c87-863e-4612-a160-bd9a0a08f06e" providerId="ADAL" clId="{A8C7186B-43AF-436A-B88C-E09F76EA838A}" dt="2024-04-16T02:47:10.063" v="29" actId="20577"/>
        <pc:sldMkLst>
          <pc:docMk/>
          <pc:sldMk cId="422676269" sldId="272"/>
        </pc:sldMkLst>
        <pc:spChg chg="mod">
          <ac:chgData name="George, CJ" userId="ad6c9c87-863e-4612-a160-bd9a0a08f06e" providerId="ADAL" clId="{A8C7186B-43AF-436A-B88C-E09F76EA838A}" dt="2024-04-16T02:47:10.063" v="29" actId="20577"/>
          <ac:spMkLst>
            <pc:docMk/>
            <pc:sldMk cId="422676269" sldId="272"/>
            <ac:spMk id="3" creationId="{6FE8AE38-494B-7CC7-2EC6-D4EC6E9EA79B}"/>
          </ac:spMkLst>
        </pc:spChg>
      </pc:sldChg>
      <pc:sldChg chg="modSp mod">
        <pc:chgData name="George, CJ" userId="ad6c9c87-863e-4612-a160-bd9a0a08f06e" providerId="ADAL" clId="{A8C7186B-43AF-436A-B88C-E09F76EA838A}" dt="2024-04-16T02:48:02.758" v="48" actId="20577"/>
        <pc:sldMkLst>
          <pc:docMk/>
          <pc:sldMk cId="1847051766" sldId="273"/>
        </pc:sldMkLst>
        <pc:spChg chg="mod">
          <ac:chgData name="George, CJ" userId="ad6c9c87-863e-4612-a160-bd9a0a08f06e" providerId="ADAL" clId="{A8C7186B-43AF-436A-B88C-E09F76EA838A}" dt="2024-04-16T02:48:02.758" v="48" actId="20577"/>
          <ac:spMkLst>
            <pc:docMk/>
            <pc:sldMk cId="1847051766" sldId="273"/>
            <ac:spMk id="3" creationId="{FD2E598D-777B-57A7-526E-08B3B8A23CAC}"/>
          </ac:spMkLst>
        </pc:spChg>
      </pc:sldChg>
      <pc:sldChg chg="modSp mod">
        <pc:chgData name="George, CJ" userId="ad6c9c87-863e-4612-a160-bd9a0a08f06e" providerId="ADAL" clId="{A8C7186B-43AF-436A-B88C-E09F76EA838A}" dt="2024-04-16T02:47:28.592" v="31" actId="20577"/>
        <pc:sldMkLst>
          <pc:docMk/>
          <pc:sldMk cId="1369330713" sldId="274"/>
        </pc:sldMkLst>
        <pc:spChg chg="mod">
          <ac:chgData name="George, CJ" userId="ad6c9c87-863e-4612-a160-bd9a0a08f06e" providerId="ADAL" clId="{A8C7186B-43AF-436A-B88C-E09F76EA838A}" dt="2024-04-16T02:47:28.592" v="31" actId="20577"/>
          <ac:spMkLst>
            <pc:docMk/>
            <pc:sldMk cId="1369330713" sldId="274"/>
            <ac:spMk id="3" creationId="{E21B8774-6774-C2DE-253E-1FD878BB257C}"/>
          </ac:spMkLst>
        </pc:spChg>
      </pc:sldChg>
      <pc:sldChg chg="modSp mod">
        <pc:chgData name="George, CJ" userId="ad6c9c87-863e-4612-a160-bd9a0a08f06e" providerId="ADAL" clId="{A8C7186B-43AF-436A-B88C-E09F76EA838A}" dt="2024-04-16T02:47:39.188" v="40" actId="20577"/>
        <pc:sldMkLst>
          <pc:docMk/>
          <pc:sldMk cId="685409095" sldId="275"/>
        </pc:sldMkLst>
        <pc:spChg chg="mod">
          <ac:chgData name="George, CJ" userId="ad6c9c87-863e-4612-a160-bd9a0a08f06e" providerId="ADAL" clId="{A8C7186B-43AF-436A-B88C-E09F76EA838A}" dt="2024-04-16T02:47:39.188" v="40" actId="20577"/>
          <ac:spMkLst>
            <pc:docMk/>
            <pc:sldMk cId="685409095" sldId="275"/>
            <ac:spMk id="3" creationId="{23B4BD13-6166-4C74-1644-57CE7E021678}"/>
          </ac:spMkLst>
        </pc:spChg>
      </pc:sldChg>
      <pc:sldChg chg="modSp mod">
        <pc:chgData name="George, CJ" userId="ad6c9c87-863e-4612-a160-bd9a0a08f06e" providerId="ADAL" clId="{A8C7186B-43AF-436A-B88C-E09F76EA838A}" dt="2024-04-16T02:48:13.595" v="52" actId="20577"/>
        <pc:sldMkLst>
          <pc:docMk/>
          <pc:sldMk cId="1058631101" sldId="283"/>
        </pc:sldMkLst>
        <pc:spChg chg="mod">
          <ac:chgData name="George, CJ" userId="ad6c9c87-863e-4612-a160-bd9a0a08f06e" providerId="ADAL" clId="{A8C7186B-43AF-436A-B88C-E09F76EA838A}" dt="2024-04-16T02:48:13.595" v="52" actId="20577"/>
          <ac:spMkLst>
            <pc:docMk/>
            <pc:sldMk cId="1058631101" sldId="283"/>
            <ac:spMk id="3" creationId="{9DC6F655-6D49-C00E-2926-6F8E15137DEC}"/>
          </ac:spMkLst>
        </pc:spChg>
      </pc:sldChg>
      <pc:sldChg chg="modSp mod">
        <pc:chgData name="George, CJ" userId="ad6c9c87-863e-4612-a160-bd9a0a08f06e" providerId="ADAL" clId="{A8C7186B-43AF-436A-B88C-E09F76EA838A}" dt="2024-04-16T02:48:35.759" v="70" actId="20577"/>
        <pc:sldMkLst>
          <pc:docMk/>
          <pc:sldMk cId="485388630" sldId="284"/>
        </pc:sldMkLst>
        <pc:spChg chg="mod">
          <ac:chgData name="George, CJ" userId="ad6c9c87-863e-4612-a160-bd9a0a08f06e" providerId="ADAL" clId="{A8C7186B-43AF-436A-B88C-E09F76EA838A}" dt="2024-04-16T02:48:35.759" v="70" actId="20577"/>
          <ac:spMkLst>
            <pc:docMk/>
            <pc:sldMk cId="485388630" sldId="284"/>
            <ac:spMk id="3" creationId="{F5036057-F6F0-33F5-DD9F-9B0B4CD6DD1B}"/>
          </ac:spMkLst>
        </pc:spChg>
      </pc:sldChg>
      <pc:sldChg chg="modSp mod">
        <pc:chgData name="George, CJ" userId="ad6c9c87-863e-4612-a160-bd9a0a08f06e" providerId="ADAL" clId="{A8C7186B-43AF-436A-B88C-E09F76EA838A}" dt="2024-04-16T02:48:30.082" v="61" actId="20577"/>
        <pc:sldMkLst>
          <pc:docMk/>
          <pc:sldMk cId="1317888591" sldId="292"/>
        </pc:sldMkLst>
        <pc:spChg chg="mod">
          <ac:chgData name="George, CJ" userId="ad6c9c87-863e-4612-a160-bd9a0a08f06e" providerId="ADAL" clId="{A8C7186B-43AF-436A-B88C-E09F76EA838A}" dt="2024-04-16T02:48:30.082" v="61" actId="20577"/>
          <ac:spMkLst>
            <pc:docMk/>
            <pc:sldMk cId="1317888591" sldId="292"/>
            <ac:spMk id="3" creationId="{B1A96D27-D36C-7386-0DEF-1FCB02AB5CE4}"/>
          </ac:spMkLst>
        </pc:spChg>
      </pc:sldChg>
    </pc:docChg>
  </pc:docChgLst>
  <pc:docChgLst>
    <pc:chgData name="Wolf, Thomas" userId="01bedd7d-9197-4d07-8559-e94ae830af18" providerId="ADAL" clId="{F5D1A4F5-4C20-438C-8B01-9D16F266901F}"/>
    <pc:docChg chg="undo custSel modSld">
      <pc:chgData name="Wolf, Thomas" userId="01bedd7d-9197-4d07-8559-e94ae830af18" providerId="ADAL" clId="{F5D1A4F5-4C20-438C-8B01-9D16F266901F}" dt="2024-04-30T02:08:33.894" v="22" actId="1076"/>
      <pc:docMkLst>
        <pc:docMk/>
      </pc:docMkLst>
      <pc:sldChg chg="addSp delSp modSp mod">
        <pc:chgData name="Wolf, Thomas" userId="01bedd7d-9197-4d07-8559-e94ae830af18" providerId="ADAL" clId="{F5D1A4F5-4C20-438C-8B01-9D16F266901F}" dt="2024-04-30T02:04:07.512" v="15" actId="1076"/>
        <pc:sldMkLst>
          <pc:docMk/>
          <pc:sldMk cId="1058631101" sldId="283"/>
        </pc:sldMkLst>
        <pc:spChg chg="add del">
          <ac:chgData name="Wolf, Thomas" userId="01bedd7d-9197-4d07-8559-e94ae830af18" providerId="ADAL" clId="{F5D1A4F5-4C20-438C-8B01-9D16F266901F}" dt="2024-04-30T02:02:03.618" v="5" actId="22"/>
          <ac:spMkLst>
            <pc:docMk/>
            <pc:sldMk cId="1058631101" sldId="283"/>
            <ac:spMk id="6" creationId="{64A1D18C-58B0-0030-CDF0-FF0DAC7D9182}"/>
          </ac:spMkLst>
        </pc:spChg>
        <pc:picChg chg="del">
          <ac:chgData name="Wolf, Thomas" userId="01bedd7d-9197-4d07-8559-e94ae830af18" providerId="ADAL" clId="{F5D1A4F5-4C20-438C-8B01-9D16F266901F}" dt="2024-04-30T02:03:40" v="7" actId="478"/>
          <ac:picMkLst>
            <pc:docMk/>
            <pc:sldMk cId="1058631101" sldId="283"/>
            <ac:picMk id="5" creationId="{7A1139EF-D0ED-49DC-08C8-DF701E347936}"/>
          </ac:picMkLst>
        </pc:picChg>
        <pc:picChg chg="add mod">
          <ac:chgData name="Wolf, Thomas" userId="01bedd7d-9197-4d07-8559-e94ae830af18" providerId="ADAL" clId="{F5D1A4F5-4C20-438C-8B01-9D16F266901F}" dt="2024-04-30T02:04:07.512" v="15" actId="1076"/>
          <ac:picMkLst>
            <pc:docMk/>
            <pc:sldMk cId="1058631101" sldId="283"/>
            <ac:picMk id="8" creationId="{AB996992-5DCB-51BF-958F-DE21426A76D2}"/>
          </ac:picMkLst>
        </pc:picChg>
        <pc:picChg chg="add">
          <ac:chgData name="Wolf, Thomas" userId="01bedd7d-9197-4d07-8559-e94ae830af18" providerId="ADAL" clId="{F5D1A4F5-4C20-438C-8B01-9D16F266901F}" dt="2024-04-30T02:02:12.992" v="6"/>
          <ac:picMkLst>
            <pc:docMk/>
            <pc:sldMk cId="1058631101" sldId="283"/>
            <ac:picMk id="1026" creationId="{9EA2F01E-8C07-51EC-07C1-F123626BB771}"/>
          </ac:picMkLst>
        </pc:picChg>
      </pc:sldChg>
      <pc:sldChg chg="modSp mod">
        <pc:chgData name="Wolf, Thomas" userId="01bedd7d-9197-4d07-8559-e94ae830af18" providerId="ADAL" clId="{F5D1A4F5-4C20-438C-8B01-9D16F266901F}" dt="2024-04-30T02:06:29.974" v="18" actId="14861"/>
        <pc:sldMkLst>
          <pc:docMk/>
          <pc:sldMk cId="1317888591" sldId="292"/>
        </pc:sldMkLst>
        <pc:picChg chg="mod">
          <ac:chgData name="Wolf, Thomas" userId="01bedd7d-9197-4d07-8559-e94ae830af18" providerId="ADAL" clId="{F5D1A4F5-4C20-438C-8B01-9D16F266901F}" dt="2024-04-30T02:06:29.974" v="18" actId="14861"/>
          <ac:picMkLst>
            <pc:docMk/>
            <pc:sldMk cId="1317888591" sldId="292"/>
            <ac:picMk id="5" creationId="{78AFBFE2-0F2A-6685-ED4C-96885F3550EC}"/>
          </ac:picMkLst>
        </pc:picChg>
      </pc:sldChg>
      <pc:sldChg chg="modSp">
        <pc:chgData name="Wolf, Thomas" userId="01bedd7d-9197-4d07-8559-e94ae830af18" providerId="ADAL" clId="{F5D1A4F5-4C20-438C-8B01-9D16F266901F}" dt="2024-04-30T02:08:33.894" v="22" actId="1076"/>
        <pc:sldMkLst>
          <pc:docMk/>
          <pc:sldMk cId="3134866960" sldId="293"/>
        </pc:sldMkLst>
        <pc:picChg chg="mod">
          <ac:chgData name="Wolf, Thomas" userId="01bedd7d-9197-4d07-8559-e94ae830af18" providerId="ADAL" clId="{F5D1A4F5-4C20-438C-8B01-9D16F266901F}" dt="2024-04-30T02:08:31.227" v="21" actId="1076"/>
          <ac:picMkLst>
            <pc:docMk/>
            <pc:sldMk cId="3134866960" sldId="293"/>
            <ac:picMk id="2" creationId="{EBB041EF-DDC3-55AB-D7A4-D89310EE93E3}"/>
          </ac:picMkLst>
        </pc:picChg>
        <pc:picChg chg="mod">
          <ac:chgData name="Wolf, Thomas" userId="01bedd7d-9197-4d07-8559-e94ae830af18" providerId="ADAL" clId="{F5D1A4F5-4C20-438C-8B01-9D16F266901F}" dt="2024-04-30T02:08:33.894" v="22" actId="1076"/>
          <ac:picMkLst>
            <pc:docMk/>
            <pc:sldMk cId="3134866960" sldId="293"/>
            <ac:picMk id="5" creationId="{FE6592D8-5C24-5E64-E14C-7969470F50E7}"/>
          </ac:picMkLst>
        </pc:picChg>
      </pc:sldChg>
      <pc:sldChg chg="modSp mod">
        <pc:chgData name="Wolf, Thomas" userId="01bedd7d-9197-4d07-8559-e94ae830af18" providerId="ADAL" clId="{F5D1A4F5-4C20-438C-8B01-9D16F266901F}" dt="2024-04-30T01:58:03.935" v="3" actId="255"/>
        <pc:sldMkLst>
          <pc:docMk/>
          <pc:sldMk cId="2869503673" sldId="297"/>
        </pc:sldMkLst>
        <pc:spChg chg="mod">
          <ac:chgData name="Wolf, Thomas" userId="01bedd7d-9197-4d07-8559-e94ae830af18" providerId="ADAL" clId="{F5D1A4F5-4C20-438C-8B01-9D16F266901F}" dt="2024-04-30T01:58:03.935" v="3" actId="255"/>
          <ac:spMkLst>
            <pc:docMk/>
            <pc:sldMk cId="2869503673" sldId="297"/>
            <ac:spMk id="6" creationId="{FBF272D9-733D-2C19-B6ED-C21D19008F64}"/>
          </ac:spMkLst>
        </pc:spChg>
      </pc:sldChg>
    </pc:docChg>
  </pc:docChgLst>
  <pc:docChgLst>
    <pc:chgData name="Jones, DeAnna" userId="ee05d5de-53ca-463f-9e66-f50bbfef91c4" providerId="ADAL" clId="{D4D7E783-1B93-4773-B618-3D4B8BAE62F7}"/>
    <pc:docChg chg="custSel addSld modSld">
      <pc:chgData name="Jones, DeAnna" userId="ee05d5de-53ca-463f-9e66-f50bbfef91c4" providerId="ADAL" clId="{D4D7E783-1B93-4773-B618-3D4B8BAE62F7}" dt="2024-04-26T12:04:15.469" v="720" actId="1076"/>
      <pc:docMkLst>
        <pc:docMk/>
      </pc:docMkLst>
      <pc:sldChg chg="addSp delSp modSp mod">
        <pc:chgData name="Jones, DeAnna" userId="ee05d5de-53ca-463f-9e66-f50bbfef91c4" providerId="ADAL" clId="{D4D7E783-1B93-4773-B618-3D4B8BAE62F7}" dt="2024-04-23T12:20:31.264" v="15" actId="14861"/>
        <pc:sldMkLst>
          <pc:docMk/>
          <pc:sldMk cId="485388630" sldId="284"/>
        </pc:sldMkLst>
        <pc:picChg chg="del">
          <ac:chgData name="Jones, DeAnna" userId="ee05d5de-53ca-463f-9e66-f50bbfef91c4" providerId="ADAL" clId="{D4D7E783-1B93-4773-B618-3D4B8BAE62F7}" dt="2024-04-23T12:19:48.072" v="3" actId="478"/>
          <ac:picMkLst>
            <pc:docMk/>
            <pc:sldMk cId="485388630" sldId="284"/>
            <ac:picMk id="6" creationId="{AA7DBA0C-1DB0-B414-F473-ABCF3EC052CC}"/>
          </ac:picMkLst>
        </pc:picChg>
        <pc:picChg chg="add mod">
          <ac:chgData name="Jones, DeAnna" userId="ee05d5de-53ca-463f-9e66-f50bbfef91c4" providerId="ADAL" clId="{D4D7E783-1B93-4773-B618-3D4B8BAE62F7}" dt="2024-04-23T12:20:31.264" v="15" actId="14861"/>
          <ac:picMkLst>
            <pc:docMk/>
            <pc:sldMk cId="485388630" sldId="284"/>
            <ac:picMk id="1026" creationId="{77598B10-258F-7543-7C38-7C2F71137027}"/>
          </ac:picMkLst>
        </pc:picChg>
      </pc:sldChg>
      <pc:sldChg chg="addSp delSp modSp mod">
        <pc:chgData name="Jones, DeAnna" userId="ee05d5de-53ca-463f-9e66-f50bbfef91c4" providerId="ADAL" clId="{D4D7E783-1B93-4773-B618-3D4B8BAE62F7}" dt="2024-04-26T11:49:55.512" v="29" actId="1076"/>
        <pc:sldMkLst>
          <pc:docMk/>
          <pc:sldMk cId="3134866960" sldId="293"/>
        </pc:sldMkLst>
        <pc:spChg chg="mod">
          <ac:chgData name="Jones, DeAnna" userId="ee05d5de-53ca-463f-9e66-f50bbfef91c4" providerId="ADAL" clId="{D4D7E783-1B93-4773-B618-3D4B8BAE62F7}" dt="2024-04-26T11:49:55.512" v="29" actId="1076"/>
          <ac:spMkLst>
            <pc:docMk/>
            <pc:sldMk cId="3134866960" sldId="293"/>
            <ac:spMk id="4" creationId="{EFCFC18E-A5F9-87A9-7741-E9C18E84455F}"/>
          </ac:spMkLst>
        </pc:spChg>
        <pc:picChg chg="add del mod">
          <ac:chgData name="Jones, DeAnna" userId="ee05d5de-53ca-463f-9e66-f50bbfef91c4" providerId="ADAL" clId="{D4D7E783-1B93-4773-B618-3D4B8BAE62F7}" dt="2024-04-26T11:49:02.486" v="19" actId="478"/>
          <ac:picMkLst>
            <pc:docMk/>
            <pc:sldMk cId="3134866960" sldId="293"/>
            <ac:picMk id="2" creationId="{EBB041EF-DDC3-55AB-D7A4-D89310EE93E3}"/>
          </ac:picMkLst>
        </pc:picChg>
        <pc:picChg chg="add del mod">
          <ac:chgData name="Jones, DeAnna" userId="ee05d5de-53ca-463f-9e66-f50bbfef91c4" providerId="ADAL" clId="{D4D7E783-1B93-4773-B618-3D4B8BAE62F7}" dt="2024-04-26T11:49:02.209" v="18" actId="478"/>
          <ac:picMkLst>
            <pc:docMk/>
            <pc:sldMk cId="3134866960" sldId="293"/>
            <ac:picMk id="5" creationId="{FE6592D8-5C24-5E64-E14C-7969470F50E7}"/>
          </ac:picMkLst>
        </pc:picChg>
      </pc:sldChg>
      <pc:sldChg chg="addSp delSp modSp new mod">
        <pc:chgData name="Jones, DeAnna" userId="ee05d5de-53ca-463f-9e66-f50bbfef91c4" providerId="ADAL" clId="{D4D7E783-1B93-4773-B618-3D4B8BAE62F7}" dt="2024-04-26T12:04:15.469" v="720" actId="1076"/>
        <pc:sldMkLst>
          <pc:docMk/>
          <pc:sldMk cId="2869503673" sldId="297"/>
        </pc:sldMkLst>
        <pc:spChg chg="del mod">
          <ac:chgData name="Jones, DeAnna" userId="ee05d5de-53ca-463f-9e66-f50bbfef91c4" providerId="ADAL" clId="{D4D7E783-1B93-4773-B618-3D4B8BAE62F7}" dt="2024-04-26T11:49:36.930" v="26" actId="478"/>
          <ac:spMkLst>
            <pc:docMk/>
            <pc:sldMk cId="2869503673" sldId="297"/>
            <ac:spMk id="2" creationId="{43422C03-8C10-C81F-CBDF-A7FF65986A27}"/>
          </ac:spMkLst>
        </pc:spChg>
        <pc:spChg chg="del">
          <ac:chgData name="Jones, DeAnna" userId="ee05d5de-53ca-463f-9e66-f50bbfef91c4" providerId="ADAL" clId="{D4D7E783-1B93-4773-B618-3D4B8BAE62F7}" dt="2024-04-26T12:03:31.199" v="712" actId="478"/>
          <ac:spMkLst>
            <pc:docMk/>
            <pc:sldMk cId="2869503673" sldId="297"/>
            <ac:spMk id="3" creationId="{625A947B-D7CD-D517-4B63-0DBB484BC456}"/>
          </ac:spMkLst>
        </pc:spChg>
        <pc:spChg chg="add mod">
          <ac:chgData name="Jones, DeAnna" userId="ee05d5de-53ca-463f-9e66-f50bbfef91c4" providerId="ADAL" clId="{D4D7E783-1B93-4773-B618-3D4B8BAE62F7}" dt="2024-04-26T11:50:17.565" v="40" actId="1038"/>
          <ac:spMkLst>
            <pc:docMk/>
            <pc:sldMk cId="2869503673" sldId="297"/>
            <ac:spMk id="4" creationId="{96CE73E9-9BD4-7E8A-1652-BB672B439F8C}"/>
          </ac:spMkLst>
        </pc:spChg>
        <pc:spChg chg="add del mod">
          <ac:chgData name="Jones, DeAnna" userId="ee05d5de-53ca-463f-9e66-f50bbfef91c4" providerId="ADAL" clId="{D4D7E783-1B93-4773-B618-3D4B8BAE62F7}" dt="2024-04-26T11:50:58.839" v="45"/>
          <ac:spMkLst>
            <pc:docMk/>
            <pc:sldMk cId="2869503673" sldId="297"/>
            <ac:spMk id="5" creationId="{1E3A9F4F-468A-E082-D260-E347573C6312}"/>
          </ac:spMkLst>
        </pc:spChg>
        <pc:spChg chg="add mod">
          <ac:chgData name="Jones, DeAnna" userId="ee05d5de-53ca-463f-9e66-f50bbfef91c4" providerId="ADAL" clId="{D4D7E783-1B93-4773-B618-3D4B8BAE62F7}" dt="2024-04-26T12:04:15.469" v="720" actId="1076"/>
          <ac:spMkLst>
            <pc:docMk/>
            <pc:sldMk cId="2869503673" sldId="297"/>
            <ac:spMk id="6" creationId="{FBF272D9-733D-2C19-B6ED-C21D19008F64}"/>
          </ac:spMkLst>
        </pc:spChg>
        <pc:spChg chg="add del mod">
          <ac:chgData name="Jones, DeAnna" userId="ee05d5de-53ca-463f-9e66-f50bbfef91c4" providerId="ADAL" clId="{D4D7E783-1B93-4773-B618-3D4B8BAE62F7}" dt="2024-04-26T11:51:57.578" v="53"/>
          <ac:spMkLst>
            <pc:docMk/>
            <pc:sldMk cId="2869503673" sldId="297"/>
            <ac:spMk id="7" creationId="{19BCA0E0-7711-FF46-93CB-FFA6DF20DC60}"/>
          </ac:spMkLst>
        </pc:spChg>
        <pc:spChg chg="add mod">
          <ac:chgData name="Jones, DeAnna" userId="ee05d5de-53ca-463f-9e66-f50bbfef91c4" providerId="ADAL" clId="{D4D7E783-1B93-4773-B618-3D4B8BAE62F7}" dt="2024-04-26T12:04:15.469" v="720" actId="1076"/>
          <ac:spMkLst>
            <pc:docMk/>
            <pc:sldMk cId="2869503673" sldId="297"/>
            <ac:spMk id="8" creationId="{2972CC53-2CCA-AC57-D9CA-AFD1A1181845}"/>
          </ac:spMkLst>
        </pc:spChg>
        <pc:spChg chg="add mod">
          <ac:chgData name="Jones, DeAnna" userId="ee05d5de-53ca-463f-9e66-f50bbfef91c4" providerId="ADAL" clId="{D4D7E783-1B93-4773-B618-3D4B8BAE62F7}" dt="2024-04-26T12:04:10.521" v="719" actId="1076"/>
          <ac:spMkLst>
            <pc:docMk/>
            <pc:sldMk cId="2869503673" sldId="297"/>
            <ac:spMk id="9" creationId="{BE9067C8-1BB0-917B-022B-8B54A87C9D97}"/>
          </ac:spMkLst>
        </pc:spChg>
        <pc:spChg chg="add mod">
          <ac:chgData name="Jones, DeAnna" userId="ee05d5de-53ca-463f-9e66-f50bbfef91c4" providerId="ADAL" clId="{D4D7E783-1B93-4773-B618-3D4B8BAE62F7}" dt="2024-04-26T12:04:10.521" v="719" actId="1076"/>
          <ac:spMkLst>
            <pc:docMk/>
            <pc:sldMk cId="2869503673" sldId="297"/>
            <ac:spMk id="10" creationId="{79E1EA42-A3E7-1DE6-571E-563ECEE02B4E}"/>
          </ac:spMkLst>
        </pc:spChg>
      </pc:sldChg>
    </pc:docChg>
  </pc:docChgLst>
  <pc:docChgLst>
    <pc:chgData name="Wolf, Thomas" userId="01bedd7d-9197-4d07-8559-e94ae830af18" providerId="ADAL" clId="{67F385C1-7C3E-40B1-9698-F0F7B9A761D9}"/>
    <pc:docChg chg="undo custSel addSld delSld modSld sldOrd">
      <pc:chgData name="Wolf, Thomas" userId="01bedd7d-9197-4d07-8559-e94ae830af18" providerId="ADAL" clId="{67F385C1-7C3E-40B1-9698-F0F7B9A761D9}" dt="2024-04-02T02:42:49.498" v="505"/>
      <pc:docMkLst>
        <pc:docMk/>
      </pc:docMkLst>
      <pc:sldChg chg="addSp delSp modSp mod modAnim">
        <pc:chgData name="Wolf, Thomas" userId="01bedd7d-9197-4d07-8559-e94ae830af18" providerId="ADAL" clId="{67F385C1-7C3E-40B1-9698-F0F7B9A761D9}" dt="2024-03-31T16:13:28.076" v="249"/>
        <pc:sldMkLst>
          <pc:docMk/>
          <pc:sldMk cId="3756149116" sldId="267"/>
        </pc:sldMkLst>
        <pc:spChg chg="add mod">
          <ac:chgData name="Wolf, Thomas" userId="01bedd7d-9197-4d07-8559-e94ae830af18" providerId="ADAL" clId="{67F385C1-7C3E-40B1-9698-F0F7B9A761D9}" dt="2024-03-31T15:49:53.676" v="129" actId="571"/>
          <ac:spMkLst>
            <pc:docMk/>
            <pc:sldMk cId="3756149116" sldId="267"/>
            <ac:spMk id="2" creationId="{B6EFCC2B-5B40-747B-59B8-E4C45EAC867E}"/>
          </ac:spMkLst>
        </pc:spChg>
        <pc:grpChg chg="add del">
          <ac:chgData name="Wolf, Thomas" userId="01bedd7d-9197-4d07-8559-e94ae830af18" providerId="ADAL" clId="{67F385C1-7C3E-40B1-9698-F0F7B9A761D9}" dt="2024-03-31T15:47:31.939" v="116" actId="478"/>
          <ac:grpSpMkLst>
            <pc:docMk/>
            <pc:sldMk cId="3756149116" sldId="267"/>
            <ac:grpSpMk id="76" creationId="{F888CBBC-F6AA-9F15-AFC4-8A2E830DBEEC}"/>
          </ac:grpSpMkLst>
        </pc:grpChg>
        <pc:grpChg chg="add del">
          <ac:chgData name="Wolf, Thomas" userId="01bedd7d-9197-4d07-8559-e94ae830af18" providerId="ADAL" clId="{67F385C1-7C3E-40B1-9698-F0F7B9A761D9}" dt="2024-03-31T15:47:31.939" v="116" actId="478"/>
          <ac:grpSpMkLst>
            <pc:docMk/>
            <pc:sldMk cId="3756149116" sldId="267"/>
            <ac:grpSpMk id="79" creationId="{759BBA52-CC4E-DF31-9D52-BA0847F8EF5E}"/>
          </ac:grpSpMkLst>
        </pc:grpChg>
        <pc:graphicFrameChg chg="add del">
          <ac:chgData name="Wolf, Thomas" userId="01bedd7d-9197-4d07-8559-e94ae830af18" providerId="ADAL" clId="{67F385C1-7C3E-40B1-9698-F0F7B9A761D9}" dt="2024-03-31T15:47:31.939" v="116" actId="478"/>
          <ac:graphicFrameMkLst>
            <pc:docMk/>
            <pc:sldMk cId="3756149116" sldId="267"/>
            <ac:graphicFrameMk id="6" creationId="{14AC578E-2C21-B492-297A-9347A5BD7177}"/>
          </ac:graphicFrameMkLst>
        </pc:graphicFrame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5" creationId="{E3E3082E-9968-B603-E500-854335F1D433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7" creationId="{587DCDDE-A902-EB24-904B-05C75C4A543D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8" creationId="{66799D8F-B8E6-F7EE-94FD-DE0170678A35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9" creationId="{34430AC2-6E6F-6135-5636-93E77C356BFC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10" creationId="{A24EB0B1-8655-E875-34E8-2B5CBA83E5A8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11" creationId="{84BD7A1A-1EA9-42CB-C144-7D6C06E867E9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12" creationId="{2FAD7C29-F049-E3FC-39BA-7C964C29DE85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13" creationId="{24ADFC4B-6D6E-1396-F941-BC2916AC91D2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14" creationId="{B9B25240-4D27-44AC-8316-904D3B65EBB6}"/>
          </ac:picMkLst>
        </pc:picChg>
        <pc:picChg chg="add del mod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15" creationId="{97785BD9-C953-3D44-EEE4-5CACC01BDEC1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16" creationId="{64DCA2A6-4550-F32F-1806-4B4444E24D4E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17" creationId="{EC9822A1-F77B-B6A0-2CF8-1C07CC2080AA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18" creationId="{06F1F41E-9F8B-2871-5257-5888AA2D14FE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19" creationId="{C26A7515-8CAA-5455-3918-BF07B0AE3DAF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20" creationId="{0F5C2295-5D03-488C-62CD-85DCC3FAAC05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21" creationId="{D19F14A7-EC10-55B0-713E-4E788DEE0E51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22" creationId="{8DFF457F-12B0-97B6-238F-3CFA3985FF40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23" creationId="{69525DFE-3F90-F197-2E43-E61D729CAA2E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24" creationId="{EFF22CFA-75B4-DE7B-F11D-9C53794755F4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25" creationId="{86AFA46B-8F4E-34EF-A242-DD9E066C90CD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26" creationId="{E337ECD0-7BE7-5BB1-A68E-13A395DA5164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27" creationId="{AC7E326B-D663-75BF-6292-84F325B988D4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28" creationId="{47D7D47A-AC5B-A632-B089-5DC26FD8EDCE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29" creationId="{A90E61BA-63AD-6486-D1A4-AC6EDCE0D19E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30" creationId="{B7F24457-4BCC-EB3A-95FB-DA72834B2605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31" creationId="{21869035-D96B-EE90-B87B-88BA9D3BC0C8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32" creationId="{FD110C5D-1922-EDC3-40A5-AD1441C0DAE6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33" creationId="{A7D8FC9A-B688-730E-AE78-66F948B47F00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34" creationId="{D0BE90EF-41BF-A421-E812-236641FC5A2A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35" creationId="{2A70F635-07CB-0E30-3B62-BAE62F72BE41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36" creationId="{F33634CA-CA07-193C-BFAC-CF797D0C69C2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37" creationId="{DC1D993C-6133-9780-A8A5-3100B718D29D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38" creationId="{D05B8811-EDC7-7A53-0B62-B866F9045B55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39" creationId="{5400FD7C-AC7D-3AB7-4B60-B927E0BC8843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40" creationId="{42CD41AC-139C-3930-B861-6087D3010B11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41" creationId="{3BA5191C-773F-BC2E-2135-4737F9BF11B6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42" creationId="{9954E090-CC8F-215A-92CA-E1C058188DC8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43" creationId="{6484EAAA-98F8-3742-BFF4-8F1F430E2D4B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44" creationId="{C1A05FF8-2621-DD72-A1DC-91A3C9A454F9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45" creationId="{D57931D1-5C80-7A9D-DD60-4C7C3647DBFC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46" creationId="{88ED323B-DCC7-2B12-9848-8B7C0F4BB4DD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47" creationId="{9C5FB222-DCC3-2D4F-B3AD-D9B09AD40B14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48" creationId="{1429F47A-86F4-CD57-9A81-7CBA74644DA0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49" creationId="{A51A6A3F-3076-6662-2AB1-2BAE62D7BC4B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50" creationId="{30BDD33A-BBD4-B706-F469-65A6B4FC72C5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51" creationId="{59EB3B19-2172-99F1-7668-DD669E5A9043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52" creationId="{97B84815-70AC-338F-E257-F9421F41C855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53" creationId="{DB79EDD8-7D3E-6986-B877-E223BBCC19B5}"/>
          </ac:picMkLst>
        </pc:picChg>
        <pc:picChg chg="add del mod">
          <ac:chgData name="Wolf, Thomas" userId="01bedd7d-9197-4d07-8559-e94ae830af18" providerId="ADAL" clId="{67F385C1-7C3E-40B1-9698-F0F7B9A761D9}" dt="2024-03-31T16:07:26.645" v="214" actId="1076"/>
          <ac:picMkLst>
            <pc:docMk/>
            <pc:sldMk cId="3756149116" sldId="267"/>
            <ac:picMk id="54" creationId="{D177F39B-C8D2-4AD7-67F1-890BF799A08B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55" creationId="{422A5892-85F3-C13F-682B-1C68885FD8CC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56" creationId="{02D3FAED-9B91-F8D6-F595-F8F4FA08B310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57" creationId="{195C7098-2690-B925-DD39-39D8BF802BBF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58" creationId="{7F1A8148-9058-1141-F75E-898E610B8FD8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59" creationId="{FFAE6E84-D026-26A5-6399-08A8A4498BD0}"/>
          </ac:picMkLst>
        </pc:picChg>
        <pc:picChg chg="add del mod">
          <ac:chgData name="Wolf, Thomas" userId="01bedd7d-9197-4d07-8559-e94ae830af18" providerId="ADAL" clId="{67F385C1-7C3E-40B1-9698-F0F7B9A761D9}" dt="2024-03-31T15:55:10.042" v="158" actId="1076"/>
          <ac:picMkLst>
            <pc:docMk/>
            <pc:sldMk cId="3756149116" sldId="267"/>
            <ac:picMk id="60" creationId="{F96B8CED-CBDD-D02A-77F5-1A960DE97489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61" creationId="{29D52F9F-8BFA-5335-D423-F13044A68057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62" creationId="{F05BC858-AB34-B8DF-C347-E5B38AACEAF9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63" creationId="{3A41AE72-FEEE-C7D9-3560-D079A9253EB8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64" creationId="{6A199F73-CA86-071A-BD3A-D319756BB267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65" creationId="{E40AFBA0-364A-EBB7-A38D-88A27D50E02A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66" creationId="{B33A62FE-351F-09E0-85A9-9142F4EBA26D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67" creationId="{6CF92347-CB46-5377-8F3E-2FEF46C63D39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68" creationId="{BB9580A6-FF17-1A22-B24C-BC7238C5D0EC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69" creationId="{3E31ED4E-A14F-A2A5-AF77-5FCB8F76568B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70" creationId="{65B21FD7-4C6E-7D17-B039-BA751F9820CD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71" creationId="{9E783CB5-9579-72BA-96C5-A6A681A5E97D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72" creationId="{5B496432-2985-EDCE-FE7C-F924C5D84709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73" creationId="{9D0FBA61-5537-7ECA-A2B6-5A39A37B9E38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74" creationId="{2098137B-18CA-8E22-AB47-CB97CF3E61D4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75" creationId="{6828A011-1D9E-D3A1-795E-4F03DAC15DEA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82" creationId="{DD189B03-B89D-350E-684F-A697913FA243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83" creationId="{B765C2BA-B4EB-2478-8148-0F8B4337765A}"/>
          </ac:picMkLst>
        </pc:picChg>
        <pc:picChg chg="add del">
          <ac:chgData name="Wolf, Thomas" userId="01bedd7d-9197-4d07-8559-e94ae830af18" providerId="ADAL" clId="{67F385C1-7C3E-40B1-9698-F0F7B9A761D9}" dt="2024-03-31T15:47:31.939" v="116" actId="478"/>
          <ac:picMkLst>
            <pc:docMk/>
            <pc:sldMk cId="3756149116" sldId="267"/>
            <ac:picMk id="84" creationId="{22E61C7A-484F-8F19-3161-01633F193110}"/>
          </ac:picMkLst>
        </pc:picChg>
        <pc:picChg chg="add mod">
          <ac:chgData name="Wolf, Thomas" userId="01bedd7d-9197-4d07-8559-e94ae830af18" providerId="ADAL" clId="{67F385C1-7C3E-40B1-9698-F0F7B9A761D9}" dt="2024-03-31T15:49:53.676" v="129" actId="571"/>
          <ac:picMkLst>
            <pc:docMk/>
            <pc:sldMk cId="3756149116" sldId="267"/>
            <ac:picMk id="85" creationId="{F15C5492-D965-5BA2-E7F3-8F10852FC84D}"/>
          </ac:picMkLst>
        </pc:picChg>
        <pc:picChg chg="add mod">
          <ac:chgData name="Wolf, Thomas" userId="01bedd7d-9197-4d07-8559-e94ae830af18" providerId="ADAL" clId="{67F385C1-7C3E-40B1-9698-F0F7B9A761D9}" dt="2024-03-31T15:49:53.676" v="129" actId="571"/>
          <ac:picMkLst>
            <pc:docMk/>
            <pc:sldMk cId="3756149116" sldId="267"/>
            <ac:picMk id="86" creationId="{5E66FC98-BA5F-B154-FBFF-669EEE31836D}"/>
          </ac:picMkLst>
        </pc:picChg>
        <pc:picChg chg="add mod">
          <ac:chgData name="Wolf, Thomas" userId="01bedd7d-9197-4d07-8559-e94ae830af18" providerId="ADAL" clId="{67F385C1-7C3E-40B1-9698-F0F7B9A761D9}" dt="2024-03-31T15:49:53.676" v="129" actId="571"/>
          <ac:picMkLst>
            <pc:docMk/>
            <pc:sldMk cId="3756149116" sldId="267"/>
            <ac:picMk id="87" creationId="{29DE4CEE-7E79-6955-8A88-258CC49DE7FA}"/>
          </ac:picMkLst>
        </pc:picChg>
        <pc:picChg chg="add mod">
          <ac:chgData name="Wolf, Thomas" userId="01bedd7d-9197-4d07-8559-e94ae830af18" providerId="ADAL" clId="{67F385C1-7C3E-40B1-9698-F0F7B9A761D9}" dt="2024-03-31T15:49:53.676" v="129" actId="571"/>
          <ac:picMkLst>
            <pc:docMk/>
            <pc:sldMk cId="3756149116" sldId="267"/>
            <ac:picMk id="88" creationId="{D710D59D-69B3-3CBF-64A9-32FFF1795114}"/>
          </ac:picMkLst>
        </pc:picChg>
      </pc:sldChg>
      <pc:sldChg chg="modSp mod ord">
        <pc:chgData name="Wolf, Thomas" userId="01bedd7d-9197-4d07-8559-e94ae830af18" providerId="ADAL" clId="{67F385C1-7C3E-40B1-9698-F0F7B9A761D9}" dt="2024-04-01T15:09:14.453" v="341"/>
        <pc:sldMkLst>
          <pc:docMk/>
          <pc:sldMk cId="4088617545" sldId="268"/>
        </pc:sldMkLst>
        <pc:spChg chg="mod">
          <ac:chgData name="Wolf, Thomas" userId="01bedd7d-9197-4d07-8559-e94ae830af18" providerId="ADAL" clId="{67F385C1-7C3E-40B1-9698-F0F7B9A761D9}" dt="2024-04-01T15:09:14.453" v="341"/>
          <ac:spMkLst>
            <pc:docMk/>
            <pc:sldMk cId="4088617545" sldId="268"/>
            <ac:spMk id="3" creationId="{E395E60C-E441-8F50-9F7C-670029E3A14C}"/>
          </ac:spMkLst>
        </pc:spChg>
      </pc:sldChg>
      <pc:sldChg chg="modSp mod modAnim">
        <pc:chgData name="Wolf, Thomas" userId="01bedd7d-9197-4d07-8559-e94ae830af18" providerId="ADAL" clId="{67F385C1-7C3E-40B1-9698-F0F7B9A761D9}" dt="2024-03-31T16:31:38.768" v="320"/>
        <pc:sldMkLst>
          <pc:docMk/>
          <pc:sldMk cId="1839009806" sldId="269"/>
        </pc:sldMkLst>
        <pc:grpChg chg="mod">
          <ac:chgData name="Wolf, Thomas" userId="01bedd7d-9197-4d07-8559-e94ae830af18" providerId="ADAL" clId="{67F385C1-7C3E-40B1-9698-F0F7B9A761D9}" dt="2024-03-31T16:18:06.538" v="262" actId="1076"/>
          <ac:grpSpMkLst>
            <pc:docMk/>
            <pc:sldMk cId="1839009806" sldId="269"/>
            <ac:grpSpMk id="234" creationId="{B277B383-22C4-5A95-4B95-431410948A72}"/>
          </ac:grpSpMkLst>
        </pc:grpChg>
        <pc:picChg chg="mod">
          <ac:chgData name="Wolf, Thomas" userId="01bedd7d-9197-4d07-8559-e94ae830af18" providerId="ADAL" clId="{67F385C1-7C3E-40B1-9698-F0F7B9A761D9}" dt="2024-03-31T16:14:48.007" v="251" actId="34135"/>
          <ac:picMkLst>
            <pc:docMk/>
            <pc:sldMk cId="1839009806" sldId="269"/>
            <ac:picMk id="5" creationId="{5C35B77B-A751-A60A-B344-DB99784B1B33}"/>
          </ac:picMkLst>
        </pc:picChg>
        <pc:picChg chg="mod">
          <ac:chgData name="Wolf, Thomas" userId="01bedd7d-9197-4d07-8559-e94ae830af18" providerId="ADAL" clId="{67F385C1-7C3E-40B1-9698-F0F7B9A761D9}" dt="2024-03-31T16:18:16.886" v="265" actId="1076"/>
          <ac:picMkLst>
            <pc:docMk/>
            <pc:sldMk cId="1839009806" sldId="269"/>
            <ac:picMk id="12" creationId="{1E701E7F-69A2-E269-8F68-5012481650B1}"/>
          </ac:picMkLst>
        </pc:picChg>
        <pc:picChg chg="mod">
          <ac:chgData name="Wolf, Thomas" userId="01bedd7d-9197-4d07-8559-e94ae830af18" providerId="ADAL" clId="{67F385C1-7C3E-40B1-9698-F0F7B9A761D9}" dt="2024-03-31T16:18:20.801" v="266" actId="1076"/>
          <ac:picMkLst>
            <pc:docMk/>
            <pc:sldMk cId="1839009806" sldId="269"/>
            <ac:picMk id="16" creationId="{68CA6673-8E09-6EB6-366C-D7E48E238D09}"/>
          </ac:picMkLst>
        </pc:picChg>
        <pc:picChg chg="mod">
          <ac:chgData name="Wolf, Thomas" userId="01bedd7d-9197-4d07-8559-e94ae830af18" providerId="ADAL" clId="{67F385C1-7C3E-40B1-9698-F0F7B9A761D9}" dt="2024-03-31T16:18:11.093" v="263" actId="1076"/>
          <ac:picMkLst>
            <pc:docMk/>
            <pc:sldMk cId="1839009806" sldId="269"/>
            <ac:picMk id="21" creationId="{38D9498B-FD96-49C8-A8BA-6386EE633706}"/>
          </ac:picMkLst>
        </pc:picChg>
        <pc:picChg chg="mod">
          <ac:chgData name="Wolf, Thomas" userId="01bedd7d-9197-4d07-8559-e94ae830af18" providerId="ADAL" clId="{67F385C1-7C3E-40B1-9698-F0F7B9A761D9}" dt="2024-03-31T16:18:14.050" v="264" actId="1076"/>
          <ac:picMkLst>
            <pc:docMk/>
            <pc:sldMk cId="1839009806" sldId="269"/>
            <ac:picMk id="199" creationId="{ECC540BD-FA36-B1D1-CFF5-6179A72534BD}"/>
          </ac:picMkLst>
        </pc:picChg>
      </pc:sldChg>
      <pc:sldChg chg="modSp mod">
        <pc:chgData name="Wolf, Thomas" userId="01bedd7d-9197-4d07-8559-e94ae830af18" providerId="ADAL" clId="{67F385C1-7C3E-40B1-9698-F0F7B9A761D9}" dt="2024-04-01T15:09:38.076" v="352" actId="20577"/>
        <pc:sldMkLst>
          <pc:docMk/>
          <pc:sldMk cId="605767111" sldId="270"/>
        </pc:sldMkLst>
        <pc:spChg chg="mod">
          <ac:chgData name="Wolf, Thomas" userId="01bedd7d-9197-4d07-8559-e94ae830af18" providerId="ADAL" clId="{67F385C1-7C3E-40B1-9698-F0F7B9A761D9}" dt="2024-04-01T15:09:38.076" v="352" actId="20577"/>
          <ac:spMkLst>
            <pc:docMk/>
            <pc:sldMk cId="605767111" sldId="270"/>
            <ac:spMk id="3" creationId="{618F9E32-FDD2-AD31-BBD2-CB2C31110BF0}"/>
          </ac:spMkLst>
        </pc:spChg>
      </pc:sldChg>
      <pc:sldChg chg="modSp mod">
        <pc:chgData name="Wolf, Thomas" userId="01bedd7d-9197-4d07-8559-e94ae830af18" providerId="ADAL" clId="{67F385C1-7C3E-40B1-9698-F0F7B9A761D9}" dt="2024-04-01T15:09:23.154" v="345" actId="20577"/>
        <pc:sldMkLst>
          <pc:docMk/>
          <pc:sldMk cId="978280451" sldId="271"/>
        </pc:sldMkLst>
        <pc:spChg chg="mod">
          <ac:chgData name="Wolf, Thomas" userId="01bedd7d-9197-4d07-8559-e94ae830af18" providerId="ADAL" clId="{67F385C1-7C3E-40B1-9698-F0F7B9A761D9}" dt="2024-04-01T15:09:23.154" v="345" actId="20577"/>
          <ac:spMkLst>
            <pc:docMk/>
            <pc:sldMk cId="978280451" sldId="271"/>
            <ac:spMk id="3" creationId="{EA80458B-F9A2-A56A-AF92-DCDA3612387B}"/>
          </ac:spMkLst>
        </pc:spChg>
      </pc:sldChg>
      <pc:sldChg chg="modSp mod">
        <pc:chgData name="Wolf, Thomas" userId="01bedd7d-9197-4d07-8559-e94ae830af18" providerId="ADAL" clId="{67F385C1-7C3E-40B1-9698-F0F7B9A761D9}" dt="2024-04-01T15:09:53.835" v="359" actId="20577"/>
        <pc:sldMkLst>
          <pc:docMk/>
          <pc:sldMk cId="422676269" sldId="272"/>
        </pc:sldMkLst>
        <pc:spChg chg="mod">
          <ac:chgData name="Wolf, Thomas" userId="01bedd7d-9197-4d07-8559-e94ae830af18" providerId="ADAL" clId="{67F385C1-7C3E-40B1-9698-F0F7B9A761D9}" dt="2024-04-01T15:09:53.835" v="359" actId="20577"/>
          <ac:spMkLst>
            <pc:docMk/>
            <pc:sldMk cId="422676269" sldId="272"/>
            <ac:spMk id="3" creationId="{6FE8AE38-494B-7CC7-2EC6-D4EC6E9EA79B}"/>
          </ac:spMkLst>
        </pc:spChg>
      </pc:sldChg>
      <pc:sldChg chg="modSp mod">
        <pc:chgData name="Wolf, Thomas" userId="01bedd7d-9197-4d07-8559-e94ae830af18" providerId="ADAL" clId="{67F385C1-7C3E-40B1-9698-F0F7B9A761D9}" dt="2024-04-01T15:11:46.640" v="364" actId="20577"/>
        <pc:sldMkLst>
          <pc:docMk/>
          <pc:sldMk cId="685409095" sldId="275"/>
        </pc:sldMkLst>
        <pc:spChg chg="mod">
          <ac:chgData name="Wolf, Thomas" userId="01bedd7d-9197-4d07-8559-e94ae830af18" providerId="ADAL" clId="{67F385C1-7C3E-40B1-9698-F0F7B9A761D9}" dt="2024-04-01T15:11:46.640" v="364" actId="20577"/>
          <ac:spMkLst>
            <pc:docMk/>
            <pc:sldMk cId="685409095" sldId="275"/>
            <ac:spMk id="3" creationId="{23B4BD13-6166-4C74-1644-57CE7E021678}"/>
          </ac:spMkLst>
        </pc:spChg>
      </pc:sldChg>
      <pc:sldChg chg="modTransition">
        <pc:chgData name="Wolf, Thomas" userId="01bedd7d-9197-4d07-8559-e94ae830af18" providerId="ADAL" clId="{67F385C1-7C3E-40B1-9698-F0F7B9A761D9}" dt="2024-04-02T02:42:49.498" v="505"/>
        <pc:sldMkLst>
          <pc:docMk/>
          <pc:sldMk cId="3291782652" sldId="276"/>
        </pc:sldMkLst>
      </pc:sldChg>
      <pc:sldChg chg="addSp delSp modSp mod">
        <pc:chgData name="Wolf, Thomas" userId="01bedd7d-9197-4d07-8559-e94ae830af18" providerId="ADAL" clId="{67F385C1-7C3E-40B1-9698-F0F7B9A761D9}" dt="2024-04-02T02:21:36.527" v="430" actId="14100"/>
        <pc:sldMkLst>
          <pc:docMk/>
          <pc:sldMk cId="3130572755" sldId="278"/>
        </pc:sldMkLst>
        <pc:grpChg chg="mod">
          <ac:chgData name="Wolf, Thomas" userId="01bedd7d-9197-4d07-8559-e94ae830af18" providerId="ADAL" clId="{67F385C1-7C3E-40B1-9698-F0F7B9A761D9}" dt="2024-04-02T02:18:33.793" v="403"/>
          <ac:grpSpMkLst>
            <pc:docMk/>
            <pc:sldMk cId="3130572755" sldId="278"/>
            <ac:grpSpMk id="7" creationId="{CF54BBD4-7B48-8287-901A-9F9B526ED706}"/>
          </ac:grpSpMkLst>
        </pc:grpChg>
        <pc:graphicFrameChg chg="add mod">
          <ac:chgData name="Wolf, Thomas" userId="01bedd7d-9197-4d07-8559-e94ae830af18" providerId="ADAL" clId="{67F385C1-7C3E-40B1-9698-F0F7B9A761D9}" dt="2024-04-02T02:21:36.527" v="430" actId="14100"/>
          <ac:graphicFrameMkLst>
            <pc:docMk/>
            <pc:sldMk cId="3130572755" sldId="278"/>
            <ac:graphicFrameMk id="8" creationId="{B43ECD4A-E5F2-BE0C-1285-9634B0047570}"/>
          </ac:graphicFrameMkLst>
        </pc:graphicFrameChg>
        <pc:picChg chg="del mod">
          <ac:chgData name="Wolf, Thomas" userId="01bedd7d-9197-4d07-8559-e94ae830af18" providerId="ADAL" clId="{67F385C1-7C3E-40B1-9698-F0F7B9A761D9}" dt="2024-04-02T02:18:42.530" v="408" actId="478"/>
          <ac:picMkLst>
            <pc:docMk/>
            <pc:sldMk cId="3130572755" sldId="278"/>
            <ac:picMk id="4" creationId="{887EA67B-DFA1-FB19-04F2-783D0D51805F}"/>
          </ac:picMkLst>
        </pc:picChg>
        <pc:inkChg chg="add mod">
          <ac:chgData name="Wolf, Thomas" userId="01bedd7d-9197-4d07-8559-e94ae830af18" providerId="ADAL" clId="{67F385C1-7C3E-40B1-9698-F0F7B9A761D9}" dt="2024-04-02T02:18:33.793" v="403"/>
          <ac:inkMkLst>
            <pc:docMk/>
            <pc:sldMk cId="3130572755" sldId="278"/>
            <ac:inkMk id="2" creationId="{910D3FF5-082F-820A-7207-CDE365DB7F98}"/>
          </ac:inkMkLst>
        </pc:inkChg>
        <pc:inkChg chg="add del mod">
          <ac:chgData name="Wolf, Thomas" userId="01bedd7d-9197-4d07-8559-e94ae830af18" providerId="ADAL" clId="{67F385C1-7C3E-40B1-9698-F0F7B9A761D9}" dt="2024-04-02T02:18:33.995" v="404" actId="9405"/>
          <ac:inkMkLst>
            <pc:docMk/>
            <pc:sldMk cId="3130572755" sldId="278"/>
            <ac:inkMk id="5" creationId="{10114182-69A9-0C20-6DCA-2CF310D3428A}"/>
          </ac:inkMkLst>
        </pc:inkChg>
        <pc:inkChg chg="add del mod">
          <ac:chgData name="Wolf, Thomas" userId="01bedd7d-9197-4d07-8559-e94ae830af18" providerId="ADAL" clId="{67F385C1-7C3E-40B1-9698-F0F7B9A761D9}" dt="2024-04-02T02:18:33.793" v="403"/>
          <ac:inkMkLst>
            <pc:docMk/>
            <pc:sldMk cId="3130572755" sldId="278"/>
            <ac:inkMk id="6" creationId="{FF8C8C04-33E8-9469-28DC-7A6D00BEE43B}"/>
          </ac:inkMkLst>
        </pc:inkChg>
      </pc:sldChg>
      <pc:sldChg chg="addSp delSp modSp mod">
        <pc:chgData name="Wolf, Thomas" userId="01bedd7d-9197-4d07-8559-e94ae830af18" providerId="ADAL" clId="{67F385C1-7C3E-40B1-9698-F0F7B9A761D9}" dt="2024-04-01T21:53:17.381" v="375" actId="1076"/>
        <pc:sldMkLst>
          <pc:docMk/>
          <pc:sldMk cId="1058631101" sldId="283"/>
        </pc:sldMkLst>
        <pc:picChg chg="del">
          <ac:chgData name="Wolf, Thomas" userId="01bedd7d-9197-4d07-8559-e94ae830af18" providerId="ADAL" clId="{67F385C1-7C3E-40B1-9698-F0F7B9A761D9}" dt="2024-04-01T21:52:38.049" v="365" actId="478"/>
          <ac:picMkLst>
            <pc:docMk/>
            <pc:sldMk cId="1058631101" sldId="283"/>
            <ac:picMk id="5" creationId="{491BA93D-2A89-4A0E-7626-9A8218189427}"/>
          </ac:picMkLst>
        </pc:picChg>
        <pc:picChg chg="add mod">
          <ac:chgData name="Wolf, Thomas" userId="01bedd7d-9197-4d07-8559-e94ae830af18" providerId="ADAL" clId="{67F385C1-7C3E-40B1-9698-F0F7B9A761D9}" dt="2024-04-01T21:53:17.381" v="375" actId="1076"/>
          <ac:picMkLst>
            <pc:docMk/>
            <pc:sldMk cId="1058631101" sldId="283"/>
            <ac:picMk id="6" creationId="{8C253369-BD0D-2F0A-3D60-9A4DBC4814B4}"/>
          </ac:picMkLst>
        </pc:picChg>
      </pc:sldChg>
      <pc:sldChg chg="addSp delSp modSp mod">
        <pc:chgData name="Wolf, Thomas" userId="01bedd7d-9197-4d07-8559-e94ae830af18" providerId="ADAL" clId="{67F385C1-7C3E-40B1-9698-F0F7B9A761D9}" dt="2024-04-02T02:15:06.367" v="397" actId="9405"/>
        <pc:sldMkLst>
          <pc:docMk/>
          <pc:sldMk cId="485388630" sldId="284"/>
        </pc:sldMkLst>
        <pc:picChg chg="mod">
          <ac:chgData name="Wolf, Thomas" userId="01bedd7d-9197-4d07-8559-e94ae830af18" providerId="ADAL" clId="{67F385C1-7C3E-40B1-9698-F0F7B9A761D9}" dt="2024-04-02T02:12:06.369" v="381" actId="1076"/>
          <ac:picMkLst>
            <pc:docMk/>
            <pc:sldMk cId="485388630" sldId="284"/>
            <ac:picMk id="5" creationId="{2F1C446A-4A4B-7AE1-F226-43A5724AE020}"/>
          </ac:picMkLst>
        </pc:picChg>
        <pc:inkChg chg="add del">
          <ac:chgData name="Wolf, Thomas" userId="01bedd7d-9197-4d07-8559-e94ae830af18" providerId="ADAL" clId="{67F385C1-7C3E-40B1-9698-F0F7B9A761D9}" dt="2024-04-02T02:15:06.367" v="397" actId="9405"/>
          <ac:inkMkLst>
            <pc:docMk/>
            <pc:sldMk cId="485388630" sldId="284"/>
            <ac:inkMk id="4" creationId="{808D5B4A-AAD4-01AE-2973-0907F365444A}"/>
          </ac:inkMkLst>
        </pc:inkChg>
        <pc:inkChg chg="add del">
          <ac:chgData name="Wolf, Thomas" userId="01bedd7d-9197-4d07-8559-e94ae830af18" providerId="ADAL" clId="{67F385C1-7C3E-40B1-9698-F0F7B9A761D9}" dt="2024-04-02T02:15:05.797" v="396" actId="9405"/>
          <ac:inkMkLst>
            <pc:docMk/>
            <pc:sldMk cId="485388630" sldId="284"/>
            <ac:inkMk id="6" creationId="{C8585656-03A8-F713-3631-C487B656C995}"/>
          </ac:inkMkLst>
        </pc:inkChg>
        <pc:inkChg chg="add del">
          <ac:chgData name="Wolf, Thomas" userId="01bedd7d-9197-4d07-8559-e94ae830af18" providerId="ADAL" clId="{67F385C1-7C3E-40B1-9698-F0F7B9A761D9}" dt="2024-04-02T02:12:01.079" v="379" actId="9405"/>
          <ac:inkMkLst>
            <pc:docMk/>
            <pc:sldMk cId="485388630" sldId="284"/>
            <ac:inkMk id="7" creationId="{F2EF26A0-2917-3468-2D3A-1F3E2A047467}"/>
          </ac:inkMkLst>
        </pc:inkChg>
        <pc:inkChg chg="add del">
          <ac:chgData name="Wolf, Thomas" userId="01bedd7d-9197-4d07-8559-e94ae830af18" providerId="ADAL" clId="{67F385C1-7C3E-40B1-9698-F0F7B9A761D9}" dt="2024-04-02T02:15:05.362" v="395" actId="9405"/>
          <ac:inkMkLst>
            <pc:docMk/>
            <pc:sldMk cId="485388630" sldId="284"/>
            <ac:inkMk id="8" creationId="{51FA9D20-7A9B-8E05-D01B-6F26699FFC3E}"/>
          </ac:inkMkLst>
        </pc:inkChg>
        <pc:inkChg chg="add del">
          <ac:chgData name="Wolf, Thomas" userId="01bedd7d-9197-4d07-8559-e94ae830af18" providerId="ADAL" clId="{67F385C1-7C3E-40B1-9698-F0F7B9A761D9}" dt="2024-04-02T02:15:05.062" v="394" actId="9405"/>
          <ac:inkMkLst>
            <pc:docMk/>
            <pc:sldMk cId="485388630" sldId="284"/>
            <ac:inkMk id="9" creationId="{18EC1452-73F6-A006-9FCD-E901E4A50098}"/>
          </ac:inkMkLst>
        </pc:inkChg>
        <pc:inkChg chg="add del">
          <ac:chgData name="Wolf, Thomas" userId="01bedd7d-9197-4d07-8559-e94ae830af18" providerId="ADAL" clId="{67F385C1-7C3E-40B1-9698-F0F7B9A761D9}" dt="2024-04-02T02:15:04.829" v="393" actId="9405"/>
          <ac:inkMkLst>
            <pc:docMk/>
            <pc:sldMk cId="485388630" sldId="284"/>
            <ac:inkMk id="10" creationId="{764227A9-DB06-DD07-A86D-A820460FE14C}"/>
          </ac:inkMkLst>
        </pc:inkChg>
        <pc:inkChg chg="add del">
          <ac:chgData name="Wolf, Thomas" userId="01bedd7d-9197-4d07-8559-e94ae830af18" providerId="ADAL" clId="{67F385C1-7C3E-40B1-9698-F0F7B9A761D9}" dt="2024-04-02T02:15:04.601" v="392" actId="9405"/>
          <ac:inkMkLst>
            <pc:docMk/>
            <pc:sldMk cId="485388630" sldId="284"/>
            <ac:inkMk id="11" creationId="{581FA10F-EDA9-03D1-5FCE-6795533FCD78}"/>
          </ac:inkMkLst>
        </pc:inkChg>
        <pc:inkChg chg="add del">
          <ac:chgData name="Wolf, Thomas" userId="01bedd7d-9197-4d07-8559-e94ae830af18" providerId="ADAL" clId="{67F385C1-7C3E-40B1-9698-F0F7B9A761D9}" dt="2024-04-02T02:15:04.361" v="391" actId="9405"/>
          <ac:inkMkLst>
            <pc:docMk/>
            <pc:sldMk cId="485388630" sldId="284"/>
            <ac:inkMk id="12" creationId="{E9892A24-BDA5-B4FA-ACAA-32A831944291}"/>
          </ac:inkMkLst>
        </pc:inkChg>
        <pc:inkChg chg="add del">
          <ac:chgData name="Wolf, Thomas" userId="01bedd7d-9197-4d07-8559-e94ae830af18" providerId="ADAL" clId="{67F385C1-7C3E-40B1-9698-F0F7B9A761D9}" dt="2024-04-02T02:15:04.113" v="390" actId="9405"/>
          <ac:inkMkLst>
            <pc:docMk/>
            <pc:sldMk cId="485388630" sldId="284"/>
            <ac:inkMk id="13" creationId="{2259A141-A54B-5A36-8753-8447D9ECD070}"/>
          </ac:inkMkLst>
        </pc:inkChg>
        <pc:inkChg chg="add del">
          <ac:chgData name="Wolf, Thomas" userId="01bedd7d-9197-4d07-8559-e94ae830af18" providerId="ADAL" clId="{67F385C1-7C3E-40B1-9698-F0F7B9A761D9}" dt="2024-04-02T02:15:03.747" v="389" actId="9405"/>
          <ac:inkMkLst>
            <pc:docMk/>
            <pc:sldMk cId="485388630" sldId="284"/>
            <ac:inkMk id="14" creationId="{2CA26F97-20D8-CBDC-B290-8C796056DC6A}"/>
          </ac:inkMkLst>
        </pc:inkChg>
      </pc:sldChg>
      <pc:sldChg chg="modSp mod modAnim">
        <pc:chgData name="Wolf, Thomas" userId="01bedd7d-9197-4d07-8559-e94ae830af18" providerId="ADAL" clId="{67F385C1-7C3E-40B1-9698-F0F7B9A761D9}" dt="2024-03-31T16:02:54.793" v="197"/>
        <pc:sldMkLst>
          <pc:docMk/>
          <pc:sldMk cId="3673052805" sldId="285"/>
        </pc:sldMkLst>
        <pc:grpChg chg="mod">
          <ac:chgData name="Wolf, Thomas" userId="01bedd7d-9197-4d07-8559-e94ae830af18" providerId="ADAL" clId="{67F385C1-7C3E-40B1-9698-F0F7B9A761D9}" dt="2024-03-31T14:45:38.608" v="53" actId="1076"/>
          <ac:grpSpMkLst>
            <pc:docMk/>
            <pc:sldMk cId="3673052805" sldId="285"/>
            <ac:grpSpMk id="40" creationId="{318E4B8C-EE72-143F-F9DE-A8EFB98FC283}"/>
          </ac:grpSpMkLst>
        </pc:grpChg>
        <pc:picChg chg="mod">
          <ac:chgData name="Wolf, Thomas" userId="01bedd7d-9197-4d07-8559-e94ae830af18" providerId="ADAL" clId="{67F385C1-7C3E-40B1-9698-F0F7B9A761D9}" dt="2024-03-31T14:47:04.295" v="101" actId="29295"/>
          <ac:picMkLst>
            <pc:docMk/>
            <pc:sldMk cId="3673052805" sldId="285"/>
            <ac:picMk id="6" creationId="{BB7D4495-6F3E-E7BB-5977-BC7F7F24A69A}"/>
          </ac:picMkLst>
        </pc:picChg>
        <pc:picChg chg="mod">
          <ac:chgData name="Wolf, Thomas" userId="01bedd7d-9197-4d07-8559-e94ae830af18" providerId="ADAL" clId="{67F385C1-7C3E-40B1-9698-F0F7B9A761D9}" dt="2024-03-31T14:45:44.957" v="55" actId="1076"/>
          <ac:picMkLst>
            <pc:docMk/>
            <pc:sldMk cId="3673052805" sldId="285"/>
            <ac:picMk id="9" creationId="{AB574329-1DE0-728D-0046-CB17F748F5A8}"/>
          </ac:picMkLst>
        </pc:picChg>
        <pc:picChg chg="mod">
          <ac:chgData name="Wolf, Thomas" userId="01bedd7d-9197-4d07-8559-e94ae830af18" providerId="ADAL" clId="{67F385C1-7C3E-40B1-9698-F0F7B9A761D9}" dt="2024-03-31T14:45:50.773" v="57" actId="1076"/>
          <ac:picMkLst>
            <pc:docMk/>
            <pc:sldMk cId="3673052805" sldId="285"/>
            <ac:picMk id="10" creationId="{E50963E6-B965-F093-3202-D6E1D7F9D92F}"/>
          </ac:picMkLst>
        </pc:picChg>
        <pc:picChg chg="mod">
          <ac:chgData name="Wolf, Thomas" userId="01bedd7d-9197-4d07-8559-e94ae830af18" providerId="ADAL" clId="{67F385C1-7C3E-40B1-9698-F0F7B9A761D9}" dt="2024-03-31T14:44:01.924" v="44" actId="1076"/>
          <ac:picMkLst>
            <pc:docMk/>
            <pc:sldMk cId="3673052805" sldId="285"/>
            <ac:picMk id="12" creationId="{CF40827D-D729-01BF-E5C2-9703357C7BA4}"/>
          </ac:picMkLst>
        </pc:picChg>
        <pc:picChg chg="mod">
          <ac:chgData name="Wolf, Thomas" userId="01bedd7d-9197-4d07-8559-e94ae830af18" providerId="ADAL" clId="{67F385C1-7C3E-40B1-9698-F0F7B9A761D9}" dt="2024-03-31T14:45:42.363" v="54" actId="1076"/>
          <ac:picMkLst>
            <pc:docMk/>
            <pc:sldMk cId="3673052805" sldId="285"/>
            <ac:picMk id="13" creationId="{105C47EB-07E1-C44D-6F61-A256FA9B08B7}"/>
          </ac:picMkLst>
        </pc:picChg>
        <pc:picChg chg="mod">
          <ac:chgData name="Wolf, Thomas" userId="01bedd7d-9197-4d07-8559-e94ae830af18" providerId="ADAL" clId="{67F385C1-7C3E-40B1-9698-F0F7B9A761D9}" dt="2024-03-31T14:45:49.094" v="56" actId="1076"/>
          <ac:picMkLst>
            <pc:docMk/>
            <pc:sldMk cId="3673052805" sldId="285"/>
            <ac:picMk id="14" creationId="{9E743028-7431-7B65-F27D-FB5ECDAAED39}"/>
          </ac:picMkLst>
        </pc:picChg>
        <pc:picChg chg="mod">
          <ac:chgData name="Wolf, Thomas" userId="01bedd7d-9197-4d07-8559-e94ae830af18" providerId="ADAL" clId="{67F385C1-7C3E-40B1-9698-F0F7B9A761D9}" dt="2024-03-31T14:47:22.378" v="102" actId="1076"/>
          <ac:picMkLst>
            <pc:docMk/>
            <pc:sldMk cId="3673052805" sldId="285"/>
            <ac:picMk id="29" creationId="{BE572360-F3B4-F6DB-455E-064A8B0B4CF8}"/>
          </ac:picMkLst>
        </pc:picChg>
      </pc:sldChg>
      <pc:sldChg chg="modSp mod modAnim">
        <pc:chgData name="Wolf, Thomas" userId="01bedd7d-9197-4d07-8559-e94ae830af18" providerId="ADAL" clId="{67F385C1-7C3E-40B1-9698-F0F7B9A761D9}" dt="2024-03-31T16:34:37.405" v="331"/>
        <pc:sldMkLst>
          <pc:docMk/>
          <pc:sldMk cId="841058421" sldId="287"/>
        </pc:sldMkLst>
        <pc:grpChg chg="mod">
          <ac:chgData name="Wolf, Thomas" userId="01bedd7d-9197-4d07-8559-e94ae830af18" providerId="ADAL" clId="{67F385C1-7C3E-40B1-9698-F0F7B9A761D9}" dt="2024-03-31T16:33:07.735" v="321" actId="14100"/>
          <ac:grpSpMkLst>
            <pc:docMk/>
            <pc:sldMk cId="841058421" sldId="287"/>
            <ac:grpSpMk id="125" creationId="{67FB9EE4-0D5B-D61E-7366-50D787750555}"/>
          </ac:grpSpMkLst>
        </pc:grpChg>
      </pc:sldChg>
      <pc:sldChg chg="modSp del mod">
        <pc:chgData name="Wolf, Thomas" userId="01bedd7d-9197-4d07-8559-e94ae830af18" providerId="ADAL" clId="{67F385C1-7C3E-40B1-9698-F0F7B9A761D9}" dt="2024-04-02T02:27:38.918" v="435" actId="47"/>
        <pc:sldMkLst>
          <pc:docMk/>
          <pc:sldMk cId="914149553" sldId="288"/>
        </pc:sldMkLst>
        <pc:spChg chg="mod">
          <ac:chgData name="Wolf, Thomas" userId="01bedd7d-9197-4d07-8559-e94ae830af18" providerId="ADAL" clId="{67F385C1-7C3E-40B1-9698-F0F7B9A761D9}" dt="2024-03-31T14:56:35.770" v="114"/>
          <ac:spMkLst>
            <pc:docMk/>
            <pc:sldMk cId="914149553" sldId="288"/>
            <ac:spMk id="2" creationId="{144AA9D1-6DD3-13F9-3B71-94D90E9EC310}"/>
          </ac:spMkLst>
        </pc:spChg>
      </pc:sldChg>
      <pc:sldChg chg="addSp delSp modSp del mod">
        <pc:chgData name="Wolf, Thomas" userId="01bedd7d-9197-4d07-8559-e94ae830af18" providerId="ADAL" clId="{67F385C1-7C3E-40B1-9698-F0F7B9A761D9}" dt="2024-04-02T02:32:30.506" v="457" actId="47"/>
        <pc:sldMkLst>
          <pc:docMk/>
          <pc:sldMk cId="1730590973" sldId="291"/>
        </pc:sldMkLst>
        <pc:spChg chg="del">
          <ac:chgData name="Wolf, Thomas" userId="01bedd7d-9197-4d07-8559-e94ae830af18" providerId="ADAL" clId="{67F385C1-7C3E-40B1-9698-F0F7B9A761D9}" dt="2024-04-02T02:31:57.744" v="451" actId="478"/>
          <ac:spMkLst>
            <pc:docMk/>
            <pc:sldMk cId="1730590973" sldId="291"/>
            <ac:spMk id="2" creationId="{C1A883D5-D352-C77E-C71E-7CC30412132C}"/>
          </ac:spMkLst>
        </pc:spChg>
        <pc:spChg chg="add mod">
          <ac:chgData name="Wolf, Thomas" userId="01bedd7d-9197-4d07-8559-e94ae830af18" providerId="ADAL" clId="{67F385C1-7C3E-40B1-9698-F0F7B9A761D9}" dt="2024-04-02T02:31:57.744" v="451" actId="478"/>
          <ac:spMkLst>
            <pc:docMk/>
            <pc:sldMk cId="1730590973" sldId="291"/>
            <ac:spMk id="5" creationId="{8CFDD2CC-8AF4-3837-9E2A-2788053810F6}"/>
          </ac:spMkLst>
        </pc:spChg>
      </pc:sldChg>
      <pc:sldChg chg="new del">
        <pc:chgData name="Wolf, Thomas" userId="01bedd7d-9197-4d07-8559-e94ae830af18" providerId="ADAL" clId="{67F385C1-7C3E-40B1-9698-F0F7B9A761D9}" dt="2024-04-02T02:27:33.295" v="432" actId="680"/>
        <pc:sldMkLst>
          <pc:docMk/>
          <pc:sldMk cId="549227466" sldId="292"/>
        </pc:sldMkLst>
      </pc:sldChg>
      <pc:sldChg chg="addSp delSp modSp new mod">
        <pc:chgData name="Wolf, Thomas" userId="01bedd7d-9197-4d07-8559-e94ae830af18" providerId="ADAL" clId="{67F385C1-7C3E-40B1-9698-F0F7B9A761D9}" dt="2024-04-02T02:28:08.753" v="449" actId="478"/>
        <pc:sldMkLst>
          <pc:docMk/>
          <pc:sldMk cId="1317888591" sldId="292"/>
        </pc:sldMkLst>
        <pc:spChg chg="del">
          <ac:chgData name="Wolf, Thomas" userId="01bedd7d-9197-4d07-8559-e94ae830af18" providerId="ADAL" clId="{67F385C1-7C3E-40B1-9698-F0F7B9A761D9}" dt="2024-04-02T02:28:08.753" v="449" actId="478"/>
          <ac:spMkLst>
            <pc:docMk/>
            <pc:sldMk cId="1317888591" sldId="292"/>
            <ac:spMk id="2" creationId="{64EF839B-B8B4-BC67-57DC-BDCD23D52D51}"/>
          </ac:spMkLst>
        </pc:spChg>
        <pc:spChg chg="mod">
          <ac:chgData name="Wolf, Thomas" userId="01bedd7d-9197-4d07-8559-e94ae830af18" providerId="ADAL" clId="{67F385C1-7C3E-40B1-9698-F0F7B9A761D9}" dt="2024-04-02T02:27:59.978" v="448" actId="20577"/>
          <ac:spMkLst>
            <pc:docMk/>
            <pc:sldMk cId="1317888591" sldId="292"/>
            <ac:spMk id="3" creationId="{B1A96D27-D36C-7386-0DEF-1FCB02AB5CE4}"/>
          </ac:spMkLst>
        </pc:spChg>
        <pc:spChg chg="add mod">
          <ac:chgData name="Wolf, Thomas" userId="01bedd7d-9197-4d07-8559-e94ae830af18" providerId="ADAL" clId="{67F385C1-7C3E-40B1-9698-F0F7B9A761D9}" dt="2024-04-02T02:27:37.289" v="434"/>
          <ac:spMkLst>
            <pc:docMk/>
            <pc:sldMk cId="1317888591" sldId="292"/>
            <ac:spMk id="4" creationId="{D1BD9550-006A-98AA-B74D-262C8EE3D3BA}"/>
          </ac:spMkLst>
        </pc:spChg>
        <pc:picChg chg="add mod">
          <ac:chgData name="Wolf, Thomas" userId="01bedd7d-9197-4d07-8559-e94ae830af18" providerId="ADAL" clId="{67F385C1-7C3E-40B1-9698-F0F7B9A761D9}" dt="2024-04-02T02:27:37.289" v="434"/>
          <ac:picMkLst>
            <pc:docMk/>
            <pc:sldMk cId="1317888591" sldId="292"/>
            <ac:picMk id="5" creationId="{78AFBFE2-0F2A-6685-ED4C-96885F3550EC}"/>
          </ac:picMkLst>
        </pc:picChg>
      </pc:sldChg>
      <pc:sldChg chg="new del">
        <pc:chgData name="Wolf, Thomas" userId="01bedd7d-9197-4d07-8559-e94ae830af18" providerId="ADAL" clId="{67F385C1-7C3E-40B1-9698-F0F7B9A761D9}" dt="2024-04-02T02:32:09.210" v="453" actId="680"/>
        <pc:sldMkLst>
          <pc:docMk/>
          <pc:sldMk cId="920992417" sldId="293"/>
        </pc:sldMkLst>
      </pc:sldChg>
      <pc:sldChg chg="addSp delSp modSp new mod">
        <pc:chgData name="Wolf, Thomas" userId="01bedd7d-9197-4d07-8559-e94ae830af18" providerId="ADAL" clId="{67F385C1-7C3E-40B1-9698-F0F7B9A761D9}" dt="2024-04-02T02:32:29.195" v="456" actId="478"/>
        <pc:sldMkLst>
          <pc:docMk/>
          <pc:sldMk cId="3134866960" sldId="293"/>
        </pc:sldMkLst>
        <pc:spChg chg="del">
          <ac:chgData name="Wolf, Thomas" userId="01bedd7d-9197-4d07-8559-e94ae830af18" providerId="ADAL" clId="{67F385C1-7C3E-40B1-9698-F0F7B9A761D9}" dt="2024-04-02T02:32:29.195" v="456" actId="478"/>
          <ac:spMkLst>
            <pc:docMk/>
            <pc:sldMk cId="3134866960" sldId="293"/>
            <ac:spMk id="2" creationId="{7BEBA288-C3CC-C770-D2ED-E904FA292B3F}"/>
          </ac:spMkLst>
        </pc:spChg>
        <pc:spChg chg="add mod">
          <ac:chgData name="Wolf, Thomas" userId="01bedd7d-9197-4d07-8559-e94ae830af18" providerId="ADAL" clId="{67F385C1-7C3E-40B1-9698-F0F7B9A761D9}" dt="2024-04-02T02:32:27.159" v="455"/>
          <ac:spMkLst>
            <pc:docMk/>
            <pc:sldMk cId="3134866960" sldId="293"/>
            <ac:spMk id="4" creationId="{EFCFC18E-A5F9-87A9-7741-E9C18E84455F}"/>
          </ac:spMkLst>
        </pc:spChg>
      </pc:sldChg>
    </pc:docChg>
  </pc:docChgLst>
  <pc:docChgLst>
    <pc:chgData name="Wolf, Thomas" userId="01bedd7d-9197-4d07-8559-e94ae830af18" providerId="ADAL" clId="{B7A199C8-598A-47E4-8510-20AE952EC361}"/>
    <pc:docChg chg="undo custSel modSld">
      <pc:chgData name="Wolf, Thomas" userId="01bedd7d-9197-4d07-8559-e94ae830af18" providerId="ADAL" clId="{B7A199C8-598A-47E4-8510-20AE952EC361}" dt="2024-03-20T22:15:00.197" v="35" actId="20577"/>
      <pc:docMkLst>
        <pc:docMk/>
      </pc:docMkLst>
      <pc:sldChg chg="modSp mod">
        <pc:chgData name="Wolf, Thomas" userId="01bedd7d-9197-4d07-8559-e94ae830af18" providerId="ADAL" clId="{B7A199C8-598A-47E4-8510-20AE952EC361}" dt="2024-03-20T22:15:00.197" v="35" actId="20577"/>
        <pc:sldMkLst>
          <pc:docMk/>
          <pc:sldMk cId="3756149116" sldId="267"/>
        </pc:sldMkLst>
        <pc:spChg chg="mod">
          <ac:chgData name="Wolf, Thomas" userId="01bedd7d-9197-4d07-8559-e94ae830af18" providerId="ADAL" clId="{B7A199C8-598A-47E4-8510-20AE952EC361}" dt="2024-03-20T22:15:00.197" v="35" actId="20577"/>
          <ac:spMkLst>
            <pc:docMk/>
            <pc:sldMk cId="3756149116" sldId="267"/>
            <ac:spMk id="4" creationId="{2CDB1AA7-EECE-36AA-883B-95711CF0615E}"/>
          </ac:spMkLst>
        </pc:spChg>
      </pc:sldChg>
      <pc:sldChg chg="modSp mod">
        <pc:chgData name="Wolf, Thomas" userId="01bedd7d-9197-4d07-8559-e94ae830af18" providerId="ADAL" clId="{B7A199C8-598A-47E4-8510-20AE952EC361}" dt="2024-03-20T22:14:11.748" v="29" actId="20577"/>
        <pc:sldMkLst>
          <pc:docMk/>
          <pc:sldMk cId="3673052805" sldId="285"/>
        </pc:sldMkLst>
        <pc:spChg chg="mod">
          <ac:chgData name="Wolf, Thomas" userId="01bedd7d-9197-4d07-8559-e94ae830af18" providerId="ADAL" clId="{B7A199C8-598A-47E4-8510-20AE952EC361}" dt="2024-03-20T22:14:11.748" v="29" actId="20577"/>
          <ac:spMkLst>
            <pc:docMk/>
            <pc:sldMk cId="3673052805" sldId="285"/>
            <ac:spMk id="2" creationId="{72A4D402-D493-2055-A715-AAEC2DA21CEF}"/>
          </ac:spMkLst>
        </pc:spChg>
      </pc:sldChg>
    </pc:docChg>
  </pc:docChgLst>
  <pc:docChgLst>
    <pc:chgData name="Jones, DeAnna" userId="S::djones69@hgtc.edu::ee05d5de-53ca-463f-9e66-f50bbfef91c4" providerId="AD" clId="Web-{2AD7DFA8-D1AD-B29C-D899-E436755BDF07}"/>
    <pc:docChg chg="delSld">
      <pc:chgData name="Jones, DeAnna" userId="S::djones69@hgtc.edu::ee05d5de-53ca-463f-9e66-f50bbfef91c4" providerId="AD" clId="Web-{2AD7DFA8-D1AD-B29C-D899-E436755BDF07}" dt="2024-03-20T18:10:14.016" v="4"/>
      <pc:docMkLst>
        <pc:docMk/>
      </pc:docMkLst>
      <pc:sldChg chg="del">
        <pc:chgData name="Jones, DeAnna" userId="S::djones69@hgtc.edu::ee05d5de-53ca-463f-9e66-f50bbfef91c4" providerId="AD" clId="Web-{2AD7DFA8-D1AD-B29C-D899-E436755BDF07}" dt="2024-03-20T18:10:06.719" v="0"/>
        <pc:sldMkLst>
          <pc:docMk/>
          <pc:sldMk cId="3408946529" sldId="277"/>
        </pc:sldMkLst>
      </pc:sldChg>
      <pc:sldChg chg="del">
        <pc:chgData name="Jones, DeAnna" userId="S::djones69@hgtc.edu::ee05d5de-53ca-463f-9e66-f50bbfef91c4" providerId="AD" clId="Web-{2AD7DFA8-D1AD-B29C-D899-E436755BDF07}" dt="2024-03-20T18:10:09.063" v="1"/>
        <pc:sldMkLst>
          <pc:docMk/>
          <pc:sldMk cId="2882720482" sldId="279"/>
        </pc:sldMkLst>
      </pc:sldChg>
      <pc:sldChg chg="del">
        <pc:chgData name="Jones, DeAnna" userId="S::djones69@hgtc.edu::ee05d5de-53ca-463f-9e66-f50bbfef91c4" providerId="AD" clId="Web-{2AD7DFA8-D1AD-B29C-D899-E436755BDF07}" dt="2024-03-20T18:10:10.688" v="2"/>
        <pc:sldMkLst>
          <pc:docMk/>
          <pc:sldMk cId="4209323921" sldId="280"/>
        </pc:sldMkLst>
      </pc:sldChg>
      <pc:sldChg chg="del">
        <pc:chgData name="Jones, DeAnna" userId="S::djones69@hgtc.edu::ee05d5de-53ca-463f-9e66-f50bbfef91c4" providerId="AD" clId="Web-{2AD7DFA8-D1AD-B29C-D899-E436755BDF07}" dt="2024-03-20T18:10:12.548" v="3"/>
        <pc:sldMkLst>
          <pc:docMk/>
          <pc:sldMk cId="3501819129" sldId="281"/>
        </pc:sldMkLst>
      </pc:sldChg>
      <pc:sldChg chg="del">
        <pc:chgData name="Jones, DeAnna" userId="S::djones69@hgtc.edu::ee05d5de-53ca-463f-9e66-f50bbfef91c4" providerId="AD" clId="Web-{2AD7DFA8-D1AD-B29C-D899-E436755BDF07}" dt="2024-03-20T18:10:14.016" v="4"/>
        <pc:sldMkLst>
          <pc:docMk/>
          <pc:sldMk cId="2554953304" sldId="282"/>
        </pc:sldMkLst>
      </pc:sldChg>
    </pc:docChg>
  </pc:docChgLst>
  <pc:docChgLst>
    <pc:chgData name="George, CJ" userId="ad6c9c87-863e-4612-a160-bd9a0a08f06e" providerId="ADAL" clId="{847661AB-D252-4317-B274-19482F23D213}"/>
    <pc:docChg chg="undo custSel modSld sldOrd">
      <pc:chgData name="George, CJ" userId="ad6c9c87-863e-4612-a160-bd9a0a08f06e" providerId="ADAL" clId="{847661AB-D252-4317-B274-19482F23D213}" dt="2024-04-02T02:26:38.780" v="142" actId="20577"/>
      <pc:docMkLst>
        <pc:docMk/>
      </pc:docMkLst>
      <pc:sldChg chg="modSp mod">
        <pc:chgData name="George, CJ" userId="ad6c9c87-863e-4612-a160-bd9a0a08f06e" providerId="ADAL" clId="{847661AB-D252-4317-B274-19482F23D213}" dt="2024-04-01T14:38:30.177" v="69" actId="1076"/>
        <pc:sldMkLst>
          <pc:docMk/>
          <pc:sldMk cId="922114451" sldId="263"/>
        </pc:sldMkLst>
        <pc:spChg chg="mod">
          <ac:chgData name="George, CJ" userId="ad6c9c87-863e-4612-a160-bd9a0a08f06e" providerId="ADAL" clId="{847661AB-D252-4317-B274-19482F23D213}" dt="2024-04-01T14:38:30.177" v="69" actId="1076"/>
          <ac:spMkLst>
            <pc:docMk/>
            <pc:sldMk cId="922114451" sldId="263"/>
            <ac:spMk id="2" creationId="{1C8E9AD1-D3DE-BCF3-A5C0-313A17324527}"/>
          </ac:spMkLst>
        </pc:spChg>
      </pc:sldChg>
      <pc:sldChg chg="modSp mod">
        <pc:chgData name="George, CJ" userId="ad6c9c87-863e-4612-a160-bd9a0a08f06e" providerId="ADAL" clId="{847661AB-D252-4317-B274-19482F23D213}" dt="2024-04-01T14:34:35.380" v="44" actId="2711"/>
        <pc:sldMkLst>
          <pc:docMk/>
          <pc:sldMk cId="4203479609" sldId="264"/>
        </pc:sldMkLst>
        <pc:spChg chg="mod">
          <ac:chgData name="George, CJ" userId="ad6c9c87-863e-4612-a160-bd9a0a08f06e" providerId="ADAL" clId="{847661AB-D252-4317-B274-19482F23D213}" dt="2024-04-01T14:34:35.380" v="44" actId="2711"/>
          <ac:spMkLst>
            <pc:docMk/>
            <pc:sldMk cId="4203479609" sldId="264"/>
            <ac:spMk id="2" creationId="{FDC7B279-D4AB-B572-4DFC-8C888FC30E3A}"/>
          </ac:spMkLst>
        </pc:spChg>
      </pc:sldChg>
      <pc:sldChg chg="modSp mod">
        <pc:chgData name="George, CJ" userId="ad6c9c87-863e-4612-a160-bd9a0a08f06e" providerId="ADAL" clId="{847661AB-D252-4317-B274-19482F23D213}" dt="2024-04-01T14:35:00.241" v="46" actId="2711"/>
        <pc:sldMkLst>
          <pc:docMk/>
          <pc:sldMk cId="321011598" sldId="265"/>
        </pc:sldMkLst>
        <pc:spChg chg="mod">
          <ac:chgData name="George, CJ" userId="ad6c9c87-863e-4612-a160-bd9a0a08f06e" providerId="ADAL" clId="{847661AB-D252-4317-B274-19482F23D213}" dt="2024-04-01T14:35:00.241" v="46" actId="2711"/>
          <ac:spMkLst>
            <pc:docMk/>
            <pc:sldMk cId="321011598" sldId="265"/>
            <ac:spMk id="2" creationId="{982EA609-F4F2-59B7-34E1-AF4B427E6EE2}"/>
          </ac:spMkLst>
        </pc:spChg>
      </pc:sldChg>
      <pc:sldChg chg="modSp mod">
        <pc:chgData name="George, CJ" userId="ad6c9c87-863e-4612-a160-bd9a0a08f06e" providerId="ADAL" clId="{847661AB-D252-4317-B274-19482F23D213}" dt="2024-04-01T14:35:08.922" v="47" actId="2711"/>
        <pc:sldMkLst>
          <pc:docMk/>
          <pc:sldMk cId="751924086" sldId="266"/>
        </pc:sldMkLst>
        <pc:spChg chg="mod">
          <ac:chgData name="George, CJ" userId="ad6c9c87-863e-4612-a160-bd9a0a08f06e" providerId="ADAL" clId="{847661AB-D252-4317-B274-19482F23D213}" dt="2024-04-01T14:35:08.922" v="47" actId="2711"/>
          <ac:spMkLst>
            <pc:docMk/>
            <pc:sldMk cId="751924086" sldId="266"/>
            <ac:spMk id="4" creationId="{F4313021-F675-EFF1-3456-0F24D720DAB6}"/>
          </ac:spMkLst>
        </pc:spChg>
      </pc:sldChg>
      <pc:sldChg chg="modSp mod">
        <pc:chgData name="George, CJ" userId="ad6c9c87-863e-4612-a160-bd9a0a08f06e" providerId="ADAL" clId="{847661AB-D252-4317-B274-19482F23D213}" dt="2024-04-01T14:35:17.188" v="48" actId="2711"/>
        <pc:sldMkLst>
          <pc:docMk/>
          <pc:sldMk cId="3756149116" sldId="267"/>
        </pc:sldMkLst>
        <pc:spChg chg="mod">
          <ac:chgData name="George, CJ" userId="ad6c9c87-863e-4612-a160-bd9a0a08f06e" providerId="ADAL" clId="{847661AB-D252-4317-B274-19482F23D213}" dt="2024-04-01T14:35:17.188" v="48" actId="2711"/>
          <ac:spMkLst>
            <pc:docMk/>
            <pc:sldMk cId="3756149116" sldId="267"/>
            <ac:spMk id="4" creationId="{2CDB1AA7-EECE-36AA-883B-95711CF0615E}"/>
          </ac:spMkLst>
        </pc:spChg>
      </pc:sldChg>
      <pc:sldChg chg="modSp mod">
        <pc:chgData name="George, CJ" userId="ad6c9c87-863e-4612-a160-bd9a0a08f06e" providerId="ADAL" clId="{847661AB-D252-4317-B274-19482F23D213}" dt="2024-04-02T02:24:03.055" v="83" actId="20577"/>
        <pc:sldMkLst>
          <pc:docMk/>
          <pc:sldMk cId="4088617545" sldId="268"/>
        </pc:sldMkLst>
        <pc:spChg chg="mod">
          <ac:chgData name="George, CJ" userId="ad6c9c87-863e-4612-a160-bd9a0a08f06e" providerId="ADAL" clId="{847661AB-D252-4317-B274-19482F23D213}" dt="2024-04-02T02:24:03.055" v="83" actId="20577"/>
          <ac:spMkLst>
            <pc:docMk/>
            <pc:sldMk cId="4088617545" sldId="268"/>
            <ac:spMk id="3" creationId="{E395E60C-E441-8F50-9F7C-670029E3A14C}"/>
          </ac:spMkLst>
        </pc:spChg>
        <pc:graphicFrameChg chg="modGraphic">
          <ac:chgData name="George, CJ" userId="ad6c9c87-863e-4612-a160-bd9a0a08f06e" providerId="ADAL" clId="{847661AB-D252-4317-B274-19482F23D213}" dt="2024-04-01T14:36:03.819" v="52" actId="2711"/>
          <ac:graphicFrameMkLst>
            <pc:docMk/>
            <pc:sldMk cId="4088617545" sldId="268"/>
            <ac:graphicFrameMk id="4" creationId="{1CCBCFA2-6CDD-1DFB-0B3A-D8DAD5C58013}"/>
          </ac:graphicFrameMkLst>
        </pc:graphicFrameChg>
      </pc:sldChg>
      <pc:sldChg chg="modSp mod">
        <pc:chgData name="George, CJ" userId="ad6c9c87-863e-4612-a160-bd9a0a08f06e" providerId="ADAL" clId="{847661AB-D252-4317-B274-19482F23D213}" dt="2024-04-01T14:35:24.772" v="49" actId="2711"/>
        <pc:sldMkLst>
          <pc:docMk/>
          <pc:sldMk cId="1839009806" sldId="269"/>
        </pc:sldMkLst>
        <pc:spChg chg="mod">
          <ac:chgData name="George, CJ" userId="ad6c9c87-863e-4612-a160-bd9a0a08f06e" providerId="ADAL" clId="{847661AB-D252-4317-B274-19482F23D213}" dt="2024-04-01T14:35:24.772" v="49" actId="2711"/>
          <ac:spMkLst>
            <pc:docMk/>
            <pc:sldMk cId="1839009806" sldId="269"/>
            <ac:spMk id="2" creationId="{C5249DC0-FF50-5CFC-1C0F-B25EFF0AC6DC}"/>
          </ac:spMkLst>
        </pc:spChg>
      </pc:sldChg>
      <pc:sldChg chg="modSp mod">
        <pc:chgData name="George, CJ" userId="ad6c9c87-863e-4612-a160-bd9a0a08f06e" providerId="ADAL" clId="{847661AB-D252-4317-B274-19482F23D213}" dt="2024-04-02T02:25:12.637" v="95" actId="20577"/>
        <pc:sldMkLst>
          <pc:docMk/>
          <pc:sldMk cId="605767111" sldId="270"/>
        </pc:sldMkLst>
        <pc:spChg chg="mod">
          <ac:chgData name="George, CJ" userId="ad6c9c87-863e-4612-a160-bd9a0a08f06e" providerId="ADAL" clId="{847661AB-D252-4317-B274-19482F23D213}" dt="2024-04-02T02:25:12.637" v="95" actId="20577"/>
          <ac:spMkLst>
            <pc:docMk/>
            <pc:sldMk cId="605767111" sldId="270"/>
            <ac:spMk id="3" creationId="{618F9E32-FDD2-AD31-BBD2-CB2C31110BF0}"/>
          </ac:spMkLst>
        </pc:spChg>
        <pc:graphicFrameChg chg="modGraphic">
          <ac:chgData name="George, CJ" userId="ad6c9c87-863e-4612-a160-bd9a0a08f06e" providerId="ADAL" clId="{847661AB-D252-4317-B274-19482F23D213}" dt="2024-04-01T14:36:24.216" v="54" actId="2711"/>
          <ac:graphicFrameMkLst>
            <pc:docMk/>
            <pc:sldMk cId="605767111" sldId="270"/>
            <ac:graphicFrameMk id="8" creationId="{862598C0-1E9D-4E4F-C2E3-0F2AC3A9570F}"/>
          </ac:graphicFrameMkLst>
        </pc:graphicFrameChg>
      </pc:sldChg>
      <pc:sldChg chg="modSp mod ord">
        <pc:chgData name="George, CJ" userId="ad6c9c87-863e-4612-a160-bd9a0a08f06e" providerId="ADAL" clId="{847661AB-D252-4317-B274-19482F23D213}" dt="2024-04-02T02:25:03.057" v="87" actId="20577"/>
        <pc:sldMkLst>
          <pc:docMk/>
          <pc:sldMk cId="978280451" sldId="271"/>
        </pc:sldMkLst>
        <pc:spChg chg="mod">
          <ac:chgData name="George, CJ" userId="ad6c9c87-863e-4612-a160-bd9a0a08f06e" providerId="ADAL" clId="{847661AB-D252-4317-B274-19482F23D213}" dt="2024-04-02T02:25:03.057" v="87" actId="20577"/>
          <ac:spMkLst>
            <pc:docMk/>
            <pc:sldMk cId="978280451" sldId="271"/>
            <ac:spMk id="3" creationId="{EA80458B-F9A2-A56A-AF92-DCDA3612387B}"/>
          </ac:spMkLst>
        </pc:spChg>
        <pc:graphicFrameChg chg="modGraphic">
          <ac:chgData name="George, CJ" userId="ad6c9c87-863e-4612-a160-bd9a0a08f06e" providerId="ADAL" clId="{847661AB-D252-4317-B274-19482F23D213}" dt="2024-04-01T14:36:14.614" v="53" actId="2711"/>
          <ac:graphicFrameMkLst>
            <pc:docMk/>
            <pc:sldMk cId="978280451" sldId="271"/>
            <ac:graphicFrameMk id="4" creationId="{F40AE4C5-3C03-55C0-1FCE-98CF6D59E6C6}"/>
          </ac:graphicFrameMkLst>
        </pc:graphicFrameChg>
      </pc:sldChg>
      <pc:sldChg chg="modSp mod">
        <pc:chgData name="George, CJ" userId="ad6c9c87-863e-4612-a160-bd9a0a08f06e" providerId="ADAL" clId="{847661AB-D252-4317-B274-19482F23D213}" dt="2024-04-02T02:25:20.254" v="99" actId="20577"/>
        <pc:sldMkLst>
          <pc:docMk/>
          <pc:sldMk cId="422676269" sldId="272"/>
        </pc:sldMkLst>
        <pc:spChg chg="mod">
          <ac:chgData name="George, CJ" userId="ad6c9c87-863e-4612-a160-bd9a0a08f06e" providerId="ADAL" clId="{847661AB-D252-4317-B274-19482F23D213}" dt="2024-04-02T02:25:20.254" v="99" actId="20577"/>
          <ac:spMkLst>
            <pc:docMk/>
            <pc:sldMk cId="422676269" sldId="272"/>
            <ac:spMk id="3" creationId="{6FE8AE38-494B-7CC7-2EC6-D4EC6E9EA79B}"/>
          </ac:spMkLst>
        </pc:spChg>
        <pc:graphicFrameChg chg="modGraphic">
          <ac:chgData name="George, CJ" userId="ad6c9c87-863e-4612-a160-bd9a0a08f06e" providerId="ADAL" clId="{847661AB-D252-4317-B274-19482F23D213}" dt="2024-04-01T14:36:33.257" v="55" actId="2711"/>
          <ac:graphicFrameMkLst>
            <pc:docMk/>
            <pc:sldMk cId="422676269" sldId="272"/>
            <ac:graphicFrameMk id="4" creationId="{A81C59A4-D830-D6CB-E2B8-148BD6AC4316}"/>
          </ac:graphicFrameMkLst>
        </pc:graphicFrameChg>
      </pc:sldChg>
      <pc:sldChg chg="modSp mod ord">
        <pc:chgData name="George, CJ" userId="ad6c9c87-863e-4612-a160-bd9a0a08f06e" providerId="ADAL" clId="{847661AB-D252-4317-B274-19482F23D213}" dt="2024-04-02T02:26:01.299" v="127" actId="20577"/>
        <pc:sldMkLst>
          <pc:docMk/>
          <pc:sldMk cId="1847051766" sldId="273"/>
        </pc:sldMkLst>
        <pc:spChg chg="mod">
          <ac:chgData name="George, CJ" userId="ad6c9c87-863e-4612-a160-bd9a0a08f06e" providerId="ADAL" clId="{847661AB-D252-4317-B274-19482F23D213}" dt="2024-04-02T02:26:01.299" v="127" actId="20577"/>
          <ac:spMkLst>
            <pc:docMk/>
            <pc:sldMk cId="1847051766" sldId="273"/>
            <ac:spMk id="3" creationId="{FD2E598D-777B-57A7-526E-08B3B8A23CAC}"/>
          </ac:spMkLst>
        </pc:spChg>
        <pc:graphicFrameChg chg="modGraphic">
          <ac:chgData name="George, CJ" userId="ad6c9c87-863e-4612-a160-bd9a0a08f06e" providerId="ADAL" clId="{847661AB-D252-4317-B274-19482F23D213}" dt="2024-04-01T14:38:01.607" v="64" actId="2711"/>
          <ac:graphicFrameMkLst>
            <pc:docMk/>
            <pc:sldMk cId="1847051766" sldId="273"/>
            <ac:graphicFrameMk id="4" creationId="{6334EED3-7967-6F77-6935-BC2F117B063C}"/>
          </ac:graphicFrameMkLst>
        </pc:graphicFrameChg>
      </pc:sldChg>
      <pc:sldChg chg="modSp mod">
        <pc:chgData name="George, CJ" userId="ad6c9c87-863e-4612-a160-bd9a0a08f06e" providerId="ADAL" clId="{847661AB-D252-4317-B274-19482F23D213}" dt="2024-04-02T02:25:25.937" v="103" actId="20577"/>
        <pc:sldMkLst>
          <pc:docMk/>
          <pc:sldMk cId="1369330713" sldId="274"/>
        </pc:sldMkLst>
        <pc:spChg chg="mod">
          <ac:chgData name="George, CJ" userId="ad6c9c87-863e-4612-a160-bd9a0a08f06e" providerId="ADAL" clId="{847661AB-D252-4317-B274-19482F23D213}" dt="2024-04-02T02:25:25.937" v="103" actId="20577"/>
          <ac:spMkLst>
            <pc:docMk/>
            <pc:sldMk cId="1369330713" sldId="274"/>
            <ac:spMk id="3" creationId="{E21B8774-6774-C2DE-253E-1FD878BB257C}"/>
          </ac:spMkLst>
        </pc:spChg>
        <pc:graphicFrameChg chg="modGraphic">
          <ac:chgData name="George, CJ" userId="ad6c9c87-863e-4612-a160-bd9a0a08f06e" providerId="ADAL" clId="{847661AB-D252-4317-B274-19482F23D213}" dt="2024-04-01T14:37:22.457" v="58" actId="2711"/>
          <ac:graphicFrameMkLst>
            <pc:docMk/>
            <pc:sldMk cId="1369330713" sldId="274"/>
            <ac:graphicFrameMk id="4" creationId="{E87D8041-7F09-AC34-ACE8-6B98BEDB82C3}"/>
          </ac:graphicFrameMkLst>
        </pc:graphicFrameChg>
      </pc:sldChg>
      <pc:sldChg chg="modSp mod">
        <pc:chgData name="George, CJ" userId="ad6c9c87-863e-4612-a160-bd9a0a08f06e" providerId="ADAL" clId="{847661AB-D252-4317-B274-19482F23D213}" dt="2024-04-02T02:25:31.374" v="107" actId="20577"/>
        <pc:sldMkLst>
          <pc:docMk/>
          <pc:sldMk cId="685409095" sldId="275"/>
        </pc:sldMkLst>
        <pc:spChg chg="mod">
          <ac:chgData name="George, CJ" userId="ad6c9c87-863e-4612-a160-bd9a0a08f06e" providerId="ADAL" clId="{847661AB-D252-4317-B274-19482F23D213}" dt="2024-04-02T02:25:31.374" v="107" actId="20577"/>
          <ac:spMkLst>
            <pc:docMk/>
            <pc:sldMk cId="685409095" sldId="275"/>
            <ac:spMk id="3" creationId="{23B4BD13-6166-4C74-1644-57CE7E021678}"/>
          </ac:spMkLst>
        </pc:spChg>
        <pc:graphicFrameChg chg="modGraphic">
          <ac:chgData name="George, CJ" userId="ad6c9c87-863e-4612-a160-bd9a0a08f06e" providerId="ADAL" clId="{847661AB-D252-4317-B274-19482F23D213}" dt="2024-04-01T14:37:28.377" v="59" actId="2711"/>
          <ac:graphicFrameMkLst>
            <pc:docMk/>
            <pc:sldMk cId="685409095" sldId="275"/>
            <ac:graphicFrameMk id="4" creationId="{F5907949-C4AE-EE77-81FA-2260C74C5D9D}"/>
          </ac:graphicFrameMkLst>
        </pc:graphicFrameChg>
      </pc:sldChg>
      <pc:sldChg chg="modSp mod">
        <pc:chgData name="George, CJ" userId="ad6c9c87-863e-4612-a160-bd9a0a08f06e" providerId="ADAL" clId="{847661AB-D252-4317-B274-19482F23D213}" dt="2024-04-01T14:38:14.015" v="66" actId="2711"/>
        <pc:sldMkLst>
          <pc:docMk/>
          <pc:sldMk cId="3291782652" sldId="276"/>
        </pc:sldMkLst>
        <pc:spChg chg="mod">
          <ac:chgData name="George, CJ" userId="ad6c9c87-863e-4612-a160-bd9a0a08f06e" providerId="ADAL" clId="{847661AB-D252-4317-B274-19482F23D213}" dt="2024-04-01T14:38:14.015" v="66" actId="2711"/>
          <ac:spMkLst>
            <pc:docMk/>
            <pc:sldMk cId="3291782652" sldId="276"/>
            <ac:spMk id="2" creationId="{F116443B-17FB-5F9E-20D5-3AA8080079E1}"/>
          </ac:spMkLst>
        </pc:spChg>
      </pc:sldChg>
      <pc:sldChg chg="modSp mod">
        <pc:chgData name="George, CJ" userId="ad6c9c87-863e-4612-a160-bd9a0a08f06e" providerId="ADAL" clId="{847661AB-D252-4317-B274-19482F23D213}" dt="2024-04-02T02:26:09.852" v="131" actId="20577"/>
        <pc:sldMkLst>
          <pc:docMk/>
          <pc:sldMk cId="1058631101" sldId="283"/>
        </pc:sldMkLst>
        <pc:spChg chg="mod">
          <ac:chgData name="George, CJ" userId="ad6c9c87-863e-4612-a160-bd9a0a08f06e" providerId="ADAL" clId="{847661AB-D252-4317-B274-19482F23D213}" dt="2024-04-01T14:37:35.223" v="60" actId="2711"/>
          <ac:spMkLst>
            <pc:docMk/>
            <pc:sldMk cId="1058631101" sldId="283"/>
            <ac:spMk id="2" creationId="{79DA2F21-B5DC-BBA6-672E-A8C1E25FED41}"/>
          </ac:spMkLst>
        </pc:spChg>
        <pc:spChg chg="mod">
          <ac:chgData name="George, CJ" userId="ad6c9c87-863e-4612-a160-bd9a0a08f06e" providerId="ADAL" clId="{847661AB-D252-4317-B274-19482F23D213}" dt="2024-04-02T02:26:09.852" v="131" actId="20577"/>
          <ac:spMkLst>
            <pc:docMk/>
            <pc:sldMk cId="1058631101" sldId="283"/>
            <ac:spMk id="3" creationId="{9DC6F655-6D49-C00E-2926-6F8E15137DEC}"/>
          </ac:spMkLst>
        </pc:spChg>
      </pc:sldChg>
      <pc:sldChg chg="modSp mod">
        <pc:chgData name="George, CJ" userId="ad6c9c87-863e-4612-a160-bd9a0a08f06e" providerId="ADAL" clId="{847661AB-D252-4317-B274-19482F23D213}" dt="2024-04-02T02:26:38.780" v="142" actId="20577"/>
        <pc:sldMkLst>
          <pc:docMk/>
          <pc:sldMk cId="485388630" sldId="284"/>
        </pc:sldMkLst>
        <pc:spChg chg="mod">
          <ac:chgData name="George, CJ" userId="ad6c9c87-863e-4612-a160-bd9a0a08f06e" providerId="ADAL" clId="{847661AB-D252-4317-B274-19482F23D213}" dt="2024-04-01T14:37:49.380" v="63" actId="2711"/>
          <ac:spMkLst>
            <pc:docMk/>
            <pc:sldMk cId="485388630" sldId="284"/>
            <ac:spMk id="2" creationId="{8B35B060-C49E-DDCC-1936-47D55141907E}"/>
          </ac:spMkLst>
        </pc:spChg>
        <pc:spChg chg="mod">
          <ac:chgData name="George, CJ" userId="ad6c9c87-863e-4612-a160-bd9a0a08f06e" providerId="ADAL" clId="{847661AB-D252-4317-B274-19482F23D213}" dt="2024-04-02T02:26:38.780" v="142" actId="20577"/>
          <ac:spMkLst>
            <pc:docMk/>
            <pc:sldMk cId="485388630" sldId="284"/>
            <ac:spMk id="3" creationId="{F5036057-F6F0-33F5-DD9F-9B0B4CD6DD1B}"/>
          </ac:spMkLst>
        </pc:spChg>
      </pc:sldChg>
      <pc:sldChg chg="modSp mod">
        <pc:chgData name="George, CJ" userId="ad6c9c87-863e-4612-a160-bd9a0a08f06e" providerId="ADAL" clId="{847661AB-D252-4317-B274-19482F23D213}" dt="2024-04-01T14:35:33.735" v="50" actId="2711"/>
        <pc:sldMkLst>
          <pc:docMk/>
          <pc:sldMk cId="3673052805" sldId="285"/>
        </pc:sldMkLst>
        <pc:spChg chg="mod">
          <ac:chgData name="George, CJ" userId="ad6c9c87-863e-4612-a160-bd9a0a08f06e" providerId="ADAL" clId="{847661AB-D252-4317-B274-19482F23D213}" dt="2024-04-01T14:35:33.735" v="50" actId="2711"/>
          <ac:spMkLst>
            <pc:docMk/>
            <pc:sldMk cId="3673052805" sldId="285"/>
            <ac:spMk id="2" creationId="{72A4D402-D493-2055-A715-AAEC2DA21CEF}"/>
          </ac:spMkLst>
        </pc:spChg>
      </pc:sldChg>
      <pc:sldChg chg="modSp mod">
        <pc:chgData name="George, CJ" userId="ad6c9c87-863e-4612-a160-bd9a0a08f06e" providerId="ADAL" clId="{847661AB-D252-4317-B274-19482F23D213}" dt="2024-04-01T14:35:46.670" v="51" actId="2711"/>
        <pc:sldMkLst>
          <pc:docMk/>
          <pc:sldMk cId="841058421" sldId="287"/>
        </pc:sldMkLst>
        <pc:spChg chg="mod">
          <ac:chgData name="George, CJ" userId="ad6c9c87-863e-4612-a160-bd9a0a08f06e" providerId="ADAL" clId="{847661AB-D252-4317-B274-19482F23D213}" dt="2024-04-01T14:35:46.670" v="51" actId="2711"/>
          <ac:spMkLst>
            <pc:docMk/>
            <pc:sldMk cId="841058421" sldId="287"/>
            <ac:spMk id="88" creationId="{C305DE1D-4A97-3556-98F7-51C2E4F4C157}"/>
          </ac:spMkLst>
        </pc:spChg>
      </pc:sldChg>
      <pc:sldChg chg="modSp mod">
        <pc:chgData name="George, CJ" userId="ad6c9c87-863e-4612-a160-bd9a0a08f06e" providerId="ADAL" clId="{847661AB-D252-4317-B274-19482F23D213}" dt="2024-04-02T02:26:30.693" v="140" actId="20577"/>
        <pc:sldMkLst>
          <pc:docMk/>
          <pc:sldMk cId="914149553" sldId="288"/>
        </pc:sldMkLst>
        <pc:spChg chg="mod">
          <ac:chgData name="George, CJ" userId="ad6c9c87-863e-4612-a160-bd9a0a08f06e" providerId="ADAL" clId="{847661AB-D252-4317-B274-19482F23D213}" dt="2024-04-01T14:37:41.126" v="61" actId="2711"/>
          <ac:spMkLst>
            <pc:docMk/>
            <pc:sldMk cId="914149553" sldId="288"/>
            <ac:spMk id="2" creationId="{144AA9D1-6DD3-13F9-3B71-94D90E9EC310}"/>
          </ac:spMkLst>
        </pc:spChg>
        <pc:spChg chg="mod">
          <ac:chgData name="George, CJ" userId="ad6c9c87-863e-4612-a160-bd9a0a08f06e" providerId="ADAL" clId="{847661AB-D252-4317-B274-19482F23D213}" dt="2024-04-02T02:26:30.693" v="140" actId="20577"/>
          <ac:spMkLst>
            <pc:docMk/>
            <pc:sldMk cId="914149553" sldId="288"/>
            <ac:spMk id="3" creationId="{CBF48E75-BACD-23C9-2262-ABBEEF424D14}"/>
          </ac:spMkLst>
        </pc:spChg>
      </pc:sldChg>
      <pc:sldChg chg="modSp mod">
        <pc:chgData name="George, CJ" userId="ad6c9c87-863e-4612-a160-bd9a0a08f06e" providerId="ADAL" clId="{847661AB-D252-4317-B274-19482F23D213}" dt="2024-04-01T14:38:08.476" v="65" actId="2711"/>
        <pc:sldMkLst>
          <pc:docMk/>
          <pc:sldMk cId="1730590973" sldId="291"/>
        </pc:sldMkLst>
        <pc:spChg chg="mod">
          <ac:chgData name="George, CJ" userId="ad6c9c87-863e-4612-a160-bd9a0a08f06e" providerId="ADAL" clId="{847661AB-D252-4317-B274-19482F23D213}" dt="2024-04-01T14:38:08.476" v="65" actId="2711"/>
          <ac:spMkLst>
            <pc:docMk/>
            <pc:sldMk cId="1730590973" sldId="291"/>
            <ac:spMk id="2" creationId="{C1A883D5-D352-C77E-C71E-7CC30412132C}"/>
          </ac:spMkLst>
        </pc:spChg>
      </pc:sldChg>
    </pc:docChg>
  </pc:docChgLst>
  <pc:docChgLst>
    <pc:chgData name="Gault, Ryan" userId="ca331f87-12be-4b85-97af-c8cc3c9c578e" providerId="ADAL" clId="{F8474F11-3ACF-40DD-8FB0-CA63BB3F738E}"/>
    <pc:docChg chg="undo custSel modSld">
      <pc:chgData name="Gault, Ryan" userId="ca331f87-12be-4b85-97af-c8cc3c9c578e" providerId="ADAL" clId="{F8474F11-3ACF-40DD-8FB0-CA63BB3F738E}" dt="2024-03-26T02:29:58.450" v="34" actId="1076"/>
      <pc:docMkLst>
        <pc:docMk/>
      </pc:docMkLst>
      <pc:sldChg chg="addSp delSp modSp mod">
        <pc:chgData name="Gault, Ryan" userId="ca331f87-12be-4b85-97af-c8cc3c9c578e" providerId="ADAL" clId="{F8474F11-3ACF-40DD-8FB0-CA63BB3F738E}" dt="2024-03-26T02:29:58.450" v="34" actId="1076"/>
        <pc:sldMkLst>
          <pc:docMk/>
          <pc:sldMk cId="485388630" sldId="284"/>
        </pc:sldMkLst>
        <pc:picChg chg="add del">
          <ac:chgData name="Gault, Ryan" userId="ca331f87-12be-4b85-97af-c8cc3c9c578e" providerId="ADAL" clId="{F8474F11-3ACF-40DD-8FB0-CA63BB3F738E}" dt="2024-03-25T18:47:42.582" v="25" actId="478"/>
          <ac:picMkLst>
            <pc:docMk/>
            <pc:sldMk cId="485388630" sldId="284"/>
            <ac:picMk id="5" creationId="{003B9BAA-13B7-EDDB-62FA-6678805D1623}"/>
          </ac:picMkLst>
        </pc:picChg>
        <pc:picChg chg="add mod">
          <ac:chgData name="Gault, Ryan" userId="ca331f87-12be-4b85-97af-c8cc3c9c578e" providerId="ADAL" clId="{F8474F11-3ACF-40DD-8FB0-CA63BB3F738E}" dt="2024-03-26T02:29:58.450" v="34" actId="1076"/>
          <ac:picMkLst>
            <pc:docMk/>
            <pc:sldMk cId="485388630" sldId="284"/>
            <ac:picMk id="5" creationId="{2F1C446A-4A4B-7AE1-F226-43A5724AE020}"/>
          </ac:picMkLst>
        </pc:picChg>
        <pc:picChg chg="add del mod">
          <ac:chgData name="Gault, Ryan" userId="ca331f87-12be-4b85-97af-c8cc3c9c578e" providerId="ADAL" clId="{F8474F11-3ACF-40DD-8FB0-CA63BB3F738E}" dt="2024-03-25T02:01:23.081" v="5" actId="478"/>
          <ac:picMkLst>
            <pc:docMk/>
            <pc:sldMk cId="485388630" sldId="284"/>
            <ac:picMk id="6" creationId="{12A87DC9-9722-917B-5550-213C9727D7FA}"/>
          </ac:picMkLst>
        </pc:picChg>
        <pc:picChg chg="add del mod">
          <ac:chgData name="Gault, Ryan" userId="ca331f87-12be-4b85-97af-c8cc3c9c578e" providerId="ADAL" clId="{F8474F11-3ACF-40DD-8FB0-CA63BB3F738E}" dt="2024-03-25T03:33:54.329" v="22" actId="478"/>
          <ac:picMkLst>
            <pc:docMk/>
            <pc:sldMk cId="485388630" sldId="284"/>
            <ac:picMk id="6" creationId="{27F1D265-D2EE-C863-F5F0-DB0A92487764}"/>
          </ac:picMkLst>
        </pc:picChg>
        <pc:picChg chg="add del mod">
          <ac:chgData name="Gault, Ryan" userId="ca331f87-12be-4b85-97af-c8cc3c9c578e" providerId="ADAL" clId="{F8474F11-3ACF-40DD-8FB0-CA63BB3F738E}" dt="2024-03-26T02:29:43.450" v="30" actId="478"/>
          <ac:picMkLst>
            <pc:docMk/>
            <pc:sldMk cId="485388630" sldId="284"/>
            <ac:picMk id="7" creationId="{904ED524-4544-3581-5302-2918C9196181}"/>
          </ac:picMkLst>
        </pc:picChg>
        <pc:picChg chg="add del mod">
          <ac:chgData name="Gault, Ryan" userId="ca331f87-12be-4b85-97af-c8cc3c9c578e" providerId="ADAL" clId="{F8474F11-3ACF-40DD-8FB0-CA63BB3F738E}" dt="2024-03-25T02:30:26.484" v="13" actId="478"/>
          <ac:picMkLst>
            <pc:docMk/>
            <pc:sldMk cId="485388630" sldId="284"/>
            <ac:picMk id="8" creationId="{96A01794-8231-AC13-0311-6EDEAA70DCB0}"/>
          </ac:picMkLst>
        </pc:picChg>
      </pc:sldChg>
    </pc:docChg>
  </pc:docChgLst>
  <pc:docChgLst>
    <pc:chgData name="Gault, Ryan" userId="ca331f87-12be-4b85-97af-c8cc3c9c578e" providerId="ADAL" clId="{D3F4CC2C-814F-4487-A97F-1E7BA2B2D984}"/>
    <pc:docChg chg="custSel modSld">
      <pc:chgData name="Gault, Ryan" userId="ca331f87-12be-4b85-97af-c8cc3c9c578e" providerId="ADAL" clId="{D3F4CC2C-814F-4487-A97F-1E7BA2B2D984}" dt="2024-04-02T02:50:52.095" v="66" actId="14100"/>
      <pc:docMkLst>
        <pc:docMk/>
      </pc:docMkLst>
      <pc:sldChg chg="modSp mod">
        <pc:chgData name="Gault, Ryan" userId="ca331f87-12be-4b85-97af-c8cc3c9c578e" providerId="ADAL" clId="{D3F4CC2C-814F-4487-A97F-1E7BA2B2D984}" dt="2024-04-02T00:15:02.804" v="56" actId="20577"/>
        <pc:sldMkLst>
          <pc:docMk/>
          <pc:sldMk cId="978280451" sldId="271"/>
        </pc:sldMkLst>
        <pc:graphicFrameChg chg="modGraphic">
          <ac:chgData name="Gault, Ryan" userId="ca331f87-12be-4b85-97af-c8cc3c9c578e" providerId="ADAL" clId="{D3F4CC2C-814F-4487-A97F-1E7BA2B2D984}" dt="2024-04-02T00:15:02.804" v="56" actId="20577"/>
          <ac:graphicFrameMkLst>
            <pc:docMk/>
            <pc:sldMk cId="978280451" sldId="271"/>
            <ac:graphicFrameMk id="4" creationId="{F40AE4C5-3C03-55C0-1FCE-98CF6D59E6C6}"/>
          </ac:graphicFrameMkLst>
        </pc:graphicFrameChg>
      </pc:sldChg>
      <pc:sldChg chg="addSp delSp modSp mod">
        <pc:chgData name="Gault, Ryan" userId="ca331f87-12be-4b85-97af-c8cc3c9c578e" providerId="ADAL" clId="{D3F4CC2C-814F-4487-A97F-1E7BA2B2D984}" dt="2024-04-02T02:50:52.095" v="66" actId="14100"/>
        <pc:sldMkLst>
          <pc:docMk/>
          <pc:sldMk cId="485388630" sldId="284"/>
        </pc:sldMkLst>
        <pc:picChg chg="del">
          <ac:chgData name="Gault, Ryan" userId="ca331f87-12be-4b85-97af-c8cc3c9c578e" providerId="ADAL" clId="{D3F4CC2C-814F-4487-A97F-1E7BA2B2D984}" dt="2024-04-02T02:50:03.910" v="57" actId="478"/>
          <ac:picMkLst>
            <pc:docMk/>
            <pc:sldMk cId="485388630" sldId="284"/>
            <ac:picMk id="5" creationId="{2F1C446A-4A4B-7AE1-F226-43A5724AE020}"/>
          </ac:picMkLst>
        </pc:picChg>
        <pc:picChg chg="add del mod">
          <ac:chgData name="Gault, Ryan" userId="ca331f87-12be-4b85-97af-c8cc3c9c578e" providerId="ADAL" clId="{D3F4CC2C-814F-4487-A97F-1E7BA2B2D984}" dt="2024-04-02T02:50:24.216" v="61" actId="478"/>
          <ac:picMkLst>
            <pc:docMk/>
            <pc:sldMk cId="485388630" sldId="284"/>
            <ac:picMk id="6" creationId="{E943F7B7-EFE2-4C8B-9914-78AE167BB474}"/>
          </ac:picMkLst>
        </pc:picChg>
        <pc:picChg chg="add mod">
          <ac:chgData name="Gault, Ryan" userId="ca331f87-12be-4b85-97af-c8cc3c9c578e" providerId="ADAL" clId="{D3F4CC2C-814F-4487-A97F-1E7BA2B2D984}" dt="2024-04-02T02:50:52.095" v="66" actId="14100"/>
          <ac:picMkLst>
            <pc:docMk/>
            <pc:sldMk cId="485388630" sldId="284"/>
            <ac:picMk id="8" creationId="{5F87F025-FEBA-1E84-05FA-A209DD8A63F4}"/>
          </ac:picMkLst>
        </pc:picChg>
      </pc:sldChg>
    </pc:docChg>
  </pc:docChgLst>
  <pc:docChgLst>
    <pc:chgData name="Smithson, Gavin" userId="e145a12e-d73a-4e43-af1e-ecc22b2ad459" providerId="ADAL" clId="{153B4F42-20FF-47D8-A5D2-4A728EDE8E6E}"/>
    <pc:docChg chg="undo custSel addSld delSld modSld">
      <pc:chgData name="Smithson, Gavin" userId="e145a12e-d73a-4e43-af1e-ecc22b2ad459" providerId="ADAL" clId="{153B4F42-20FF-47D8-A5D2-4A728EDE8E6E}" dt="2024-03-26T03:26:35.946" v="135" actId="20577"/>
      <pc:docMkLst>
        <pc:docMk/>
      </pc:docMkLst>
      <pc:sldChg chg="modSp mod">
        <pc:chgData name="Smithson, Gavin" userId="e145a12e-d73a-4e43-af1e-ecc22b2ad459" providerId="ADAL" clId="{153B4F42-20FF-47D8-A5D2-4A728EDE8E6E}" dt="2024-03-26T01:38:58.380" v="16" actId="20577"/>
        <pc:sldMkLst>
          <pc:docMk/>
          <pc:sldMk cId="605767111" sldId="270"/>
        </pc:sldMkLst>
        <pc:graphicFrameChg chg="modGraphic">
          <ac:chgData name="Smithson, Gavin" userId="e145a12e-d73a-4e43-af1e-ecc22b2ad459" providerId="ADAL" clId="{153B4F42-20FF-47D8-A5D2-4A728EDE8E6E}" dt="2024-03-26T01:38:58.380" v="16" actId="20577"/>
          <ac:graphicFrameMkLst>
            <pc:docMk/>
            <pc:sldMk cId="605767111" sldId="270"/>
            <ac:graphicFrameMk id="8" creationId="{862598C0-1E9D-4E4F-C2E3-0F2AC3A9570F}"/>
          </ac:graphicFrameMkLst>
        </pc:graphicFrameChg>
      </pc:sldChg>
      <pc:sldChg chg="modSp mod">
        <pc:chgData name="Smithson, Gavin" userId="e145a12e-d73a-4e43-af1e-ecc22b2ad459" providerId="ADAL" clId="{153B4F42-20FF-47D8-A5D2-4A728EDE8E6E}" dt="2024-03-26T01:39:32.042" v="22" actId="20577"/>
        <pc:sldMkLst>
          <pc:docMk/>
          <pc:sldMk cId="422676269" sldId="272"/>
        </pc:sldMkLst>
        <pc:graphicFrameChg chg="modGraphic">
          <ac:chgData name="Smithson, Gavin" userId="e145a12e-d73a-4e43-af1e-ecc22b2ad459" providerId="ADAL" clId="{153B4F42-20FF-47D8-A5D2-4A728EDE8E6E}" dt="2024-03-26T01:39:32.042" v="22" actId="20577"/>
          <ac:graphicFrameMkLst>
            <pc:docMk/>
            <pc:sldMk cId="422676269" sldId="272"/>
            <ac:graphicFrameMk id="4" creationId="{A81C59A4-D830-D6CB-E2B8-148BD6AC4316}"/>
          </ac:graphicFrameMkLst>
        </pc:graphicFrameChg>
      </pc:sldChg>
      <pc:sldChg chg="addSp delSp modSp mod">
        <pc:chgData name="Smithson, Gavin" userId="e145a12e-d73a-4e43-af1e-ecc22b2ad459" providerId="ADAL" clId="{153B4F42-20FF-47D8-A5D2-4A728EDE8E6E}" dt="2024-03-26T03:24:39.411" v="107" actId="20577"/>
        <pc:sldMkLst>
          <pc:docMk/>
          <pc:sldMk cId="914149553" sldId="288"/>
        </pc:sldMkLst>
        <pc:spChg chg="mod">
          <ac:chgData name="Smithson, Gavin" userId="e145a12e-d73a-4e43-af1e-ecc22b2ad459" providerId="ADAL" clId="{153B4F42-20FF-47D8-A5D2-4A728EDE8E6E}" dt="2024-03-26T03:24:39.411" v="107" actId="20577"/>
          <ac:spMkLst>
            <pc:docMk/>
            <pc:sldMk cId="914149553" sldId="288"/>
            <ac:spMk id="2" creationId="{144AA9D1-6DD3-13F9-3B71-94D90E9EC310}"/>
          </ac:spMkLst>
        </pc:spChg>
        <pc:picChg chg="add del mod">
          <ac:chgData name="Smithson, Gavin" userId="e145a12e-d73a-4e43-af1e-ecc22b2ad459" providerId="ADAL" clId="{153B4F42-20FF-47D8-A5D2-4A728EDE8E6E}" dt="2024-03-26T03:18:34.954" v="58" actId="478"/>
          <ac:picMkLst>
            <pc:docMk/>
            <pc:sldMk cId="914149553" sldId="288"/>
            <ac:picMk id="5" creationId="{C84E3E8A-B7EA-2350-6B8F-CA31DFBB2562}"/>
          </ac:picMkLst>
        </pc:picChg>
        <pc:picChg chg="del">
          <ac:chgData name="Smithson, Gavin" userId="e145a12e-d73a-4e43-af1e-ecc22b2ad459" providerId="ADAL" clId="{153B4F42-20FF-47D8-A5D2-4A728EDE8E6E}" dt="2024-03-26T03:18:28.675" v="54" actId="478"/>
          <ac:picMkLst>
            <pc:docMk/>
            <pc:sldMk cId="914149553" sldId="288"/>
            <ac:picMk id="6" creationId="{F549E0C8-0567-D1CF-912A-BC4B2160F10B}"/>
          </ac:picMkLst>
        </pc:picChg>
        <pc:picChg chg="add mod">
          <ac:chgData name="Smithson, Gavin" userId="e145a12e-d73a-4e43-af1e-ecc22b2ad459" providerId="ADAL" clId="{153B4F42-20FF-47D8-A5D2-4A728EDE8E6E}" dt="2024-03-26T03:18:57.396" v="63" actId="14100"/>
          <ac:picMkLst>
            <pc:docMk/>
            <pc:sldMk cId="914149553" sldId="288"/>
            <ac:picMk id="8" creationId="{FBEDE50F-28B6-188B-A81B-678EE0CE2034}"/>
          </ac:picMkLst>
        </pc:picChg>
      </pc:sldChg>
      <pc:sldChg chg="addSp delSp modSp add del mod">
        <pc:chgData name="Smithson, Gavin" userId="e145a12e-d73a-4e43-af1e-ecc22b2ad459" providerId="ADAL" clId="{153B4F42-20FF-47D8-A5D2-4A728EDE8E6E}" dt="2024-03-26T03:26:15.817" v="117" actId="20577"/>
        <pc:sldMkLst>
          <pc:docMk/>
          <pc:sldMk cId="443482047" sldId="289"/>
        </pc:sldMkLst>
        <pc:spChg chg="mod">
          <ac:chgData name="Smithson, Gavin" userId="e145a12e-d73a-4e43-af1e-ecc22b2ad459" providerId="ADAL" clId="{153B4F42-20FF-47D8-A5D2-4A728EDE8E6E}" dt="2024-03-26T03:26:15.817" v="117" actId="20577"/>
          <ac:spMkLst>
            <pc:docMk/>
            <pc:sldMk cId="443482047" sldId="289"/>
            <ac:spMk id="2" creationId="{51D5B9FB-6D27-693B-066C-01A7ED0B593D}"/>
          </ac:spMkLst>
        </pc:spChg>
        <pc:picChg chg="add del mod">
          <ac:chgData name="Smithson, Gavin" userId="e145a12e-d73a-4e43-af1e-ecc22b2ad459" providerId="ADAL" clId="{153B4F42-20FF-47D8-A5D2-4A728EDE8E6E}" dt="2024-03-26T03:23:12.887" v="89" actId="478"/>
          <ac:picMkLst>
            <pc:docMk/>
            <pc:sldMk cId="443482047" sldId="289"/>
            <ac:picMk id="4" creationId="{1628051C-B2D1-1808-1D71-E3882A7CE4DF}"/>
          </ac:picMkLst>
        </pc:picChg>
        <pc:picChg chg="add mod">
          <ac:chgData name="Smithson, Gavin" userId="e145a12e-d73a-4e43-af1e-ecc22b2ad459" providerId="ADAL" clId="{153B4F42-20FF-47D8-A5D2-4A728EDE8E6E}" dt="2024-03-26T03:23:32.434" v="97" actId="1076"/>
          <ac:picMkLst>
            <pc:docMk/>
            <pc:sldMk cId="443482047" sldId="289"/>
            <ac:picMk id="6" creationId="{09A01D4C-7E35-3054-13A8-1687EF8DD188}"/>
          </ac:picMkLst>
        </pc:picChg>
        <pc:picChg chg="del">
          <ac:chgData name="Smithson, Gavin" userId="e145a12e-d73a-4e43-af1e-ecc22b2ad459" providerId="ADAL" clId="{153B4F42-20FF-47D8-A5D2-4A728EDE8E6E}" dt="2024-03-26T03:19:32.553" v="65" actId="478"/>
          <ac:picMkLst>
            <pc:docMk/>
            <pc:sldMk cId="443482047" sldId="289"/>
            <ac:picMk id="8" creationId="{EC29027D-7238-85AE-4320-C30EB81871B9}"/>
          </ac:picMkLst>
        </pc:picChg>
      </pc:sldChg>
      <pc:sldChg chg="addSp delSp modSp mod">
        <pc:chgData name="Smithson, Gavin" userId="e145a12e-d73a-4e43-af1e-ecc22b2ad459" providerId="ADAL" clId="{153B4F42-20FF-47D8-A5D2-4A728EDE8E6E}" dt="2024-03-26T03:15:48.080" v="53" actId="478"/>
        <pc:sldMkLst>
          <pc:docMk/>
          <pc:sldMk cId="3597352917" sldId="289"/>
        </pc:sldMkLst>
        <pc:picChg chg="add del mod">
          <ac:chgData name="Smithson, Gavin" userId="e145a12e-d73a-4e43-af1e-ecc22b2ad459" providerId="ADAL" clId="{153B4F42-20FF-47D8-A5D2-4A728EDE8E6E}" dt="2024-03-26T03:15:48.080" v="53" actId="478"/>
          <ac:picMkLst>
            <pc:docMk/>
            <pc:sldMk cId="3597352917" sldId="289"/>
            <ac:picMk id="4" creationId="{D82A6CE6-09AF-4E83-2910-D255872173CF}"/>
          </ac:picMkLst>
        </pc:picChg>
      </pc:sldChg>
      <pc:sldChg chg="addSp delSp modSp add mod">
        <pc:chgData name="Smithson, Gavin" userId="e145a12e-d73a-4e43-af1e-ecc22b2ad459" providerId="ADAL" clId="{153B4F42-20FF-47D8-A5D2-4A728EDE8E6E}" dt="2024-03-26T03:26:35.946" v="135" actId="20577"/>
        <pc:sldMkLst>
          <pc:docMk/>
          <pc:sldMk cId="875338476" sldId="290"/>
        </pc:sldMkLst>
        <pc:spChg chg="mod">
          <ac:chgData name="Smithson, Gavin" userId="e145a12e-d73a-4e43-af1e-ecc22b2ad459" providerId="ADAL" clId="{153B4F42-20FF-47D8-A5D2-4A728EDE8E6E}" dt="2024-03-26T03:26:35.946" v="135" actId="20577"/>
          <ac:spMkLst>
            <pc:docMk/>
            <pc:sldMk cId="875338476" sldId="290"/>
            <ac:spMk id="2" creationId="{225A8F4F-C4CD-2E4B-9A8A-281A7BE96160}"/>
          </ac:spMkLst>
        </pc:spChg>
        <pc:picChg chg="del">
          <ac:chgData name="Smithson, Gavin" userId="e145a12e-d73a-4e43-af1e-ecc22b2ad459" providerId="ADAL" clId="{153B4F42-20FF-47D8-A5D2-4A728EDE8E6E}" dt="2024-03-26T03:21:00.818" v="78" actId="478"/>
          <ac:picMkLst>
            <pc:docMk/>
            <pc:sldMk cId="875338476" sldId="290"/>
            <ac:picMk id="4" creationId="{C418E85B-6130-D2D0-7330-81A8700E0742}"/>
          </ac:picMkLst>
        </pc:picChg>
        <pc:picChg chg="add mod">
          <ac:chgData name="Smithson, Gavin" userId="e145a12e-d73a-4e43-af1e-ecc22b2ad459" providerId="ADAL" clId="{153B4F42-20FF-47D8-A5D2-4A728EDE8E6E}" dt="2024-03-26T03:22:22.399" v="86" actId="1076"/>
          <ac:picMkLst>
            <pc:docMk/>
            <pc:sldMk cId="875338476" sldId="290"/>
            <ac:picMk id="6" creationId="{53ED54FF-4A89-92A1-C78E-44262173C9CE}"/>
          </ac:picMkLst>
        </pc:picChg>
      </pc:sldChg>
    </pc:docChg>
  </pc:docChgLst>
  <pc:docChgLst>
    <pc:chgData name="Wolf, Thomas" userId="01bedd7d-9197-4d07-8559-e94ae830af18" providerId="ADAL" clId="{8B43F7AC-AD39-4D12-A9D9-A6B94DB7A27D}"/>
    <pc:docChg chg="undo custSel addSld delSld modSld modMainMaster">
      <pc:chgData name="Wolf, Thomas" userId="01bedd7d-9197-4d07-8559-e94ae830af18" providerId="ADAL" clId="{8B43F7AC-AD39-4D12-A9D9-A6B94DB7A27D}" dt="2024-04-16T02:56:38.326" v="69" actId="207"/>
      <pc:docMkLst>
        <pc:docMk/>
      </pc:docMkLst>
      <pc:sldChg chg="del">
        <pc:chgData name="Wolf, Thomas" userId="01bedd7d-9197-4d07-8559-e94ae830af18" providerId="ADAL" clId="{8B43F7AC-AD39-4D12-A9D9-A6B94DB7A27D}" dt="2024-04-12T14:26:15.404" v="29" actId="47"/>
        <pc:sldMkLst>
          <pc:docMk/>
          <pc:sldMk cId="922114451" sldId="263"/>
        </pc:sldMkLst>
      </pc:sldChg>
      <pc:sldChg chg="modSp del mod">
        <pc:chgData name="Wolf, Thomas" userId="01bedd7d-9197-4d07-8559-e94ae830af18" providerId="ADAL" clId="{8B43F7AC-AD39-4D12-A9D9-A6B94DB7A27D}" dt="2024-04-12T14:25:11.464" v="11" actId="47"/>
        <pc:sldMkLst>
          <pc:docMk/>
          <pc:sldMk cId="4203479609" sldId="264"/>
        </pc:sldMkLst>
        <pc:spChg chg="mod">
          <ac:chgData name="Wolf, Thomas" userId="01bedd7d-9197-4d07-8559-e94ae830af18" providerId="ADAL" clId="{8B43F7AC-AD39-4D12-A9D9-A6B94DB7A27D}" dt="2024-04-12T14:23:55.244" v="3" actId="1076"/>
          <ac:spMkLst>
            <pc:docMk/>
            <pc:sldMk cId="4203479609" sldId="264"/>
            <ac:spMk id="5" creationId="{5CDA845D-513C-C1B9-2193-AC829BF7F258}"/>
          </ac:spMkLst>
        </pc:spChg>
      </pc:sldChg>
      <pc:sldChg chg="modSp mod">
        <pc:chgData name="Wolf, Thomas" userId="01bedd7d-9197-4d07-8559-e94ae830af18" providerId="ADAL" clId="{8B43F7AC-AD39-4D12-A9D9-A6B94DB7A27D}" dt="2024-04-16T02:56:38.326" v="69" actId="207"/>
        <pc:sldMkLst>
          <pc:docMk/>
          <pc:sldMk cId="751924086" sldId="266"/>
        </pc:sldMkLst>
        <pc:spChg chg="mod">
          <ac:chgData name="Wolf, Thomas" userId="01bedd7d-9197-4d07-8559-e94ae830af18" providerId="ADAL" clId="{8B43F7AC-AD39-4D12-A9D9-A6B94DB7A27D}" dt="2024-04-16T02:56:38.326" v="69" actId="207"/>
          <ac:spMkLst>
            <pc:docMk/>
            <pc:sldMk cId="751924086" sldId="266"/>
            <ac:spMk id="5" creationId="{FB763D7C-640D-839A-BD31-7E11D3E4CA07}"/>
          </ac:spMkLst>
        </pc:spChg>
      </pc:sldChg>
      <pc:sldChg chg="modSp mod">
        <pc:chgData name="Wolf, Thomas" userId="01bedd7d-9197-4d07-8559-e94ae830af18" providerId="ADAL" clId="{8B43F7AC-AD39-4D12-A9D9-A6B94DB7A27D}" dt="2024-04-16T02:45:06.558" v="58" actId="1076"/>
        <pc:sldMkLst>
          <pc:docMk/>
          <pc:sldMk cId="3756149116" sldId="267"/>
        </pc:sldMkLst>
        <pc:spChg chg="mod">
          <ac:chgData name="Wolf, Thomas" userId="01bedd7d-9197-4d07-8559-e94ae830af18" providerId="ADAL" clId="{8B43F7AC-AD39-4D12-A9D9-A6B94DB7A27D}" dt="2024-04-16T02:45:06.558" v="58" actId="1076"/>
          <ac:spMkLst>
            <pc:docMk/>
            <pc:sldMk cId="3756149116" sldId="267"/>
            <ac:spMk id="4" creationId="{2CDB1AA7-EECE-36AA-883B-95711CF0615E}"/>
          </ac:spMkLst>
        </pc:spChg>
      </pc:sldChg>
      <pc:sldChg chg="del">
        <pc:chgData name="Wolf, Thomas" userId="01bedd7d-9197-4d07-8559-e94ae830af18" providerId="ADAL" clId="{8B43F7AC-AD39-4D12-A9D9-A6B94DB7A27D}" dt="2024-04-12T14:25:28.013" v="15" actId="47"/>
        <pc:sldMkLst>
          <pc:docMk/>
          <pc:sldMk cId="3291782652" sldId="276"/>
        </pc:sldMkLst>
      </pc:sldChg>
      <pc:sldChg chg="addSp delSp modSp mod">
        <pc:chgData name="Wolf, Thomas" userId="01bedd7d-9197-4d07-8559-e94ae830af18" providerId="ADAL" clId="{8B43F7AC-AD39-4D12-A9D9-A6B94DB7A27D}" dt="2024-04-16T02:35:49.640" v="57" actId="14861"/>
        <pc:sldMkLst>
          <pc:docMk/>
          <pc:sldMk cId="1058631101" sldId="283"/>
        </pc:sldMkLst>
        <pc:picChg chg="add mod">
          <ac:chgData name="Wolf, Thomas" userId="01bedd7d-9197-4d07-8559-e94ae830af18" providerId="ADAL" clId="{8B43F7AC-AD39-4D12-A9D9-A6B94DB7A27D}" dt="2024-04-16T02:35:49.640" v="57" actId="14861"/>
          <ac:picMkLst>
            <pc:docMk/>
            <pc:sldMk cId="1058631101" sldId="283"/>
            <ac:picMk id="5" creationId="{7A1139EF-D0ED-49DC-08C8-DF701E347936}"/>
          </ac:picMkLst>
        </pc:picChg>
        <pc:picChg chg="del">
          <ac:chgData name="Wolf, Thomas" userId="01bedd7d-9197-4d07-8559-e94ae830af18" providerId="ADAL" clId="{8B43F7AC-AD39-4D12-A9D9-A6B94DB7A27D}" dt="2024-04-16T02:35:01.042" v="30" actId="478"/>
          <ac:picMkLst>
            <pc:docMk/>
            <pc:sldMk cId="1058631101" sldId="283"/>
            <ac:picMk id="6" creationId="{8C253369-BD0D-2F0A-3D60-9A4DBC4814B4}"/>
          </ac:picMkLst>
        </pc:picChg>
      </pc:sldChg>
      <pc:sldChg chg="addSp delSp modSp mod">
        <pc:chgData name="Wolf, Thomas" userId="01bedd7d-9197-4d07-8559-e94ae830af18" providerId="ADAL" clId="{8B43F7AC-AD39-4D12-A9D9-A6B94DB7A27D}" dt="2024-04-16T02:53:48.026" v="67" actId="14861"/>
        <pc:sldMkLst>
          <pc:docMk/>
          <pc:sldMk cId="485388630" sldId="284"/>
        </pc:sldMkLst>
        <pc:picChg chg="del">
          <ac:chgData name="Wolf, Thomas" userId="01bedd7d-9197-4d07-8559-e94ae830af18" providerId="ADAL" clId="{8B43F7AC-AD39-4D12-A9D9-A6B94DB7A27D}" dt="2024-04-16T02:52:29.206" v="59" actId="478"/>
          <ac:picMkLst>
            <pc:docMk/>
            <pc:sldMk cId="485388630" sldId="284"/>
            <ac:picMk id="5" creationId="{32093742-F997-C6BB-FC93-E703B97CE23F}"/>
          </ac:picMkLst>
        </pc:picChg>
        <pc:picChg chg="add mod">
          <ac:chgData name="Wolf, Thomas" userId="01bedd7d-9197-4d07-8559-e94ae830af18" providerId="ADAL" clId="{8B43F7AC-AD39-4D12-A9D9-A6B94DB7A27D}" dt="2024-04-16T02:53:48.026" v="67" actId="14861"/>
          <ac:picMkLst>
            <pc:docMk/>
            <pc:sldMk cId="485388630" sldId="284"/>
            <ac:picMk id="6" creationId="{AA7DBA0C-1DB0-B414-F473-ABCF3EC052CC}"/>
          </ac:picMkLst>
        </pc:picChg>
      </pc:sldChg>
      <pc:sldChg chg="addSp delSp modSp new mod">
        <pc:chgData name="Wolf, Thomas" userId="01bedd7d-9197-4d07-8559-e94ae830af18" providerId="ADAL" clId="{8B43F7AC-AD39-4D12-A9D9-A6B94DB7A27D}" dt="2024-04-12T14:25:08.130" v="10" actId="478"/>
        <pc:sldMkLst>
          <pc:docMk/>
          <pc:sldMk cId="2193441286" sldId="294"/>
        </pc:sldMkLst>
        <pc:spChg chg="del">
          <ac:chgData name="Wolf, Thomas" userId="01bedd7d-9197-4d07-8559-e94ae830af18" providerId="ADAL" clId="{8B43F7AC-AD39-4D12-A9D9-A6B94DB7A27D}" dt="2024-04-12T14:25:06.435" v="9" actId="478"/>
          <ac:spMkLst>
            <pc:docMk/>
            <pc:sldMk cId="2193441286" sldId="294"/>
            <ac:spMk id="2" creationId="{E6B6554E-A3CF-E0D7-7B14-84181C9693C9}"/>
          </ac:spMkLst>
        </pc:spChg>
        <pc:spChg chg="del">
          <ac:chgData name="Wolf, Thomas" userId="01bedd7d-9197-4d07-8559-e94ae830af18" providerId="ADAL" clId="{8B43F7AC-AD39-4D12-A9D9-A6B94DB7A27D}" dt="2024-04-12T14:25:08.130" v="10" actId="478"/>
          <ac:spMkLst>
            <pc:docMk/>
            <pc:sldMk cId="2193441286" sldId="294"/>
            <ac:spMk id="3" creationId="{B6BF99F7-1920-29EC-DE10-B4FF0B2B07BB}"/>
          </ac:spMkLst>
        </pc:spChg>
        <pc:spChg chg="add mod">
          <ac:chgData name="Wolf, Thomas" userId="01bedd7d-9197-4d07-8559-e94ae830af18" providerId="ADAL" clId="{8B43F7AC-AD39-4D12-A9D9-A6B94DB7A27D}" dt="2024-04-12T14:25:04.186" v="8"/>
          <ac:spMkLst>
            <pc:docMk/>
            <pc:sldMk cId="2193441286" sldId="294"/>
            <ac:spMk id="4" creationId="{C6CD6275-C696-922A-9153-A934F849E5F7}"/>
          </ac:spMkLst>
        </pc:spChg>
        <pc:spChg chg="add mod">
          <ac:chgData name="Wolf, Thomas" userId="01bedd7d-9197-4d07-8559-e94ae830af18" providerId="ADAL" clId="{8B43F7AC-AD39-4D12-A9D9-A6B94DB7A27D}" dt="2024-04-12T14:25:04.186" v="8"/>
          <ac:spMkLst>
            <pc:docMk/>
            <pc:sldMk cId="2193441286" sldId="294"/>
            <ac:spMk id="5" creationId="{79B35416-6E03-CB10-326C-9CCBFD83A6E0}"/>
          </ac:spMkLst>
        </pc:spChg>
      </pc:sldChg>
      <pc:sldChg chg="addSp delSp modSp new mod">
        <pc:chgData name="Wolf, Thomas" userId="01bedd7d-9197-4d07-8559-e94ae830af18" providerId="ADAL" clId="{8B43F7AC-AD39-4D12-A9D9-A6B94DB7A27D}" dt="2024-04-12T14:25:24.812" v="14"/>
        <pc:sldMkLst>
          <pc:docMk/>
          <pc:sldMk cId="4186269539" sldId="295"/>
        </pc:sldMkLst>
        <pc:spChg chg="del">
          <ac:chgData name="Wolf, Thomas" userId="01bedd7d-9197-4d07-8559-e94ae830af18" providerId="ADAL" clId="{8B43F7AC-AD39-4D12-A9D9-A6B94DB7A27D}" dt="2024-04-12T14:25:24.406" v="13" actId="478"/>
          <ac:spMkLst>
            <pc:docMk/>
            <pc:sldMk cId="4186269539" sldId="295"/>
            <ac:spMk id="2" creationId="{A08AB84A-8713-1333-644D-5AA502749E70}"/>
          </ac:spMkLst>
        </pc:spChg>
        <pc:spChg chg="add mod">
          <ac:chgData name="Wolf, Thomas" userId="01bedd7d-9197-4d07-8559-e94ae830af18" providerId="ADAL" clId="{8B43F7AC-AD39-4D12-A9D9-A6B94DB7A27D}" dt="2024-04-12T14:25:24.812" v="14"/>
          <ac:spMkLst>
            <pc:docMk/>
            <pc:sldMk cId="4186269539" sldId="295"/>
            <ac:spMk id="4" creationId="{4293EA4C-4522-F82B-787E-556C38B59854}"/>
          </ac:spMkLst>
        </pc:spChg>
        <pc:spChg chg="add mod">
          <ac:chgData name="Wolf, Thomas" userId="01bedd7d-9197-4d07-8559-e94ae830af18" providerId="ADAL" clId="{8B43F7AC-AD39-4D12-A9D9-A6B94DB7A27D}" dt="2024-04-12T14:25:24.812" v="14"/>
          <ac:spMkLst>
            <pc:docMk/>
            <pc:sldMk cId="4186269539" sldId="295"/>
            <ac:spMk id="5" creationId="{1BB7C1C4-8959-D7EB-BC03-3EB6C2B8852B}"/>
          </ac:spMkLst>
        </pc:spChg>
      </pc:sldChg>
      <pc:sldChg chg="addSp delSp modSp new mod">
        <pc:chgData name="Wolf, Thomas" userId="01bedd7d-9197-4d07-8559-e94ae830af18" providerId="ADAL" clId="{8B43F7AC-AD39-4D12-A9D9-A6B94DB7A27D}" dt="2024-04-16T02:56:15.611" v="68" actId="207"/>
        <pc:sldMkLst>
          <pc:docMk/>
          <pc:sldMk cId="249597703" sldId="296"/>
        </pc:sldMkLst>
        <pc:spChg chg="del">
          <ac:chgData name="Wolf, Thomas" userId="01bedd7d-9197-4d07-8559-e94ae830af18" providerId="ADAL" clId="{8B43F7AC-AD39-4D12-A9D9-A6B94DB7A27D}" dt="2024-04-12T14:26:11.252" v="26" actId="478"/>
          <ac:spMkLst>
            <pc:docMk/>
            <pc:sldMk cId="249597703" sldId="296"/>
            <ac:spMk id="2" creationId="{0CC0EC8D-3F6A-C597-C96A-1C6091978628}"/>
          </ac:spMkLst>
        </pc:spChg>
        <pc:spChg chg="del">
          <ac:chgData name="Wolf, Thomas" userId="01bedd7d-9197-4d07-8559-e94ae830af18" providerId="ADAL" clId="{8B43F7AC-AD39-4D12-A9D9-A6B94DB7A27D}" dt="2024-04-12T14:26:11.853" v="27" actId="478"/>
          <ac:spMkLst>
            <pc:docMk/>
            <pc:sldMk cId="249597703" sldId="296"/>
            <ac:spMk id="3" creationId="{73572A6F-4EEB-3487-5A99-1B7E14BD1D8A}"/>
          </ac:spMkLst>
        </pc:spChg>
        <pc:spChg chg="add mod">
          <ac:chgData name="Wolf, Thomas" userId="01bedd7d-9197-4d07-8559-e94ae830af18" providerId="ADAL" clId="{8B43F7AC-AD39-4D12-A9D9-A6B94DB7A27D}" dt="2024-04-12T14:26:12.837" v="28"/>
          <ac:spMkLst>
            <pc:docMk/>
            <pc:sldMk cId="249597703" sldId="296"/>
            <ac:spMk id="4" creationId="{EA419BFA-9A05-C87D-6C7D-6ADF7130B268}"/>
          </ac:spMkLst>
        </pc:spChg>
        <pc:spChg chg="add mod">
          <ac:chgData name="Wolf, Thomas" userId="01bedd7d-9197-4d07-8559-e94ae830af18" providerId="ADAL" clId="{8B43F7AC-AD39-4D12-A9D9-A6B94DB7A27D}" dt="2024-04-16T02:56:15.611" v="68" actId="207"/>
          <ac:spMkLst>
            <pc:docMk/>
            <pc:sldMk cId="249597703" sldId="296"/>
            <ac:spMk id="5" creationId="{5A918055-D20C-5DD3-5376-ADC086DCA8FF}"/>
          </ac:spMkLst>
        </pc:spChg>
        <pc:spChg chg="add mod">
          <ac:chgData name="Wolf, Thomas" userId="01bedd7d-9197-4d07-8559-e94ae830af18" providerId="ADAL" clId="{8B43F7AC-AD39-4D12-A9D9-A6B94DB7A27D}" dt="2024-04-16T02:56:15.611" v="68" actId="207"/>
          <ac:spMkLst>
            <pc:docMk/>
            <pc:sldMk cId="249597703" sldId="296"/>
            <ac:spMk id="7" creationId="{468F1D95-B881-064A-CDDD-57D1681562F7}"/>
          </ac:spMkLst>
        </pc:spChg>
        <pc:picChg chg="add mod">
          <ac:chgData name="Wolf, Thomas" userId="01bedd7d-9197-4d07-8559-e94ae830af18" providerId="ADAL" clId="{8B43F7AC-AD39-4D12-A9D9-A6B94DB7A27D}" dt="2024-04-12T14:26:12.837" v="28"/>
          <ac:picMkLst>
            <pc:docMk/>
            <pc:sldMk cId="249597703" sldId="296"/>
            <ac:picMk id="6" creationId="{2112CE18-40F9-77F5-48DE-6AE08F8DAAC8}"/>
          </ac:picMkLst>
        </pc:picChg>
      </pc:sldChg>
      <pc:sldChg chg="addSp delSp new del mod">
        <pc:chgData name="Wolf, Thomas" userId="01bedd7d-9197-4d07-8559-e94ae830af18" providerId="ADAL" clId="{8B43F7AC-AD39-4D12-A9D9-A6B94DB7A27D}" dt="2024-04-12T14:25:57.296" v="23" actId="680"/>
        <pc:sldMkLst>
          <pc:docMk/>
          <pc:sldMk cId="316187250" sldId="296"/>
        </pc:sldMkLst>
        <pc:spChg chg="add del">
          <ac:chgData name="Wolf, Thomas" userId="01bedd7d-9197-4d07-8559-e94ae830af18" providerId="ADAL" clId="{8B43F7AC-AD39-4D12-A9D9-A6B94DB7A27D}" dt="2024-04-12T14:25:56.901" v="22" actId="478"/>
          <ac:spMkLst>
            <pc:docMk/>
            <pc:sldMk cId="316187250" sldId="296"/>
            <ac:spMk id="2" creationId="{9CD01FC7-C449-C3FF-2746-2EBC83B606AB}"/>
          </ac:spMkLst>
        </pc:spChg>
        <pc:spChg chg="add del">
          <ac:chgData name="Wolf, Thomas" userId="01bedd7d-9197-4d07-8559-e94ae830af18" providerId="ADAL" clId="{8B43F7AC-AD39-4D12-A9D9-A6B94DB7A27D}" dt="2024-04-12T14:25:56.364" v="21" actId="478"/>
          <ac:spMkLst>
            <pc:docMk/>
            <pc:sldMk cId="316187250" sldId="296"/>
            <ac:spMk id="3" creationId="{A7CA0308-88F8-B19D-6228-071D031F95DB}"/>
          </ac:spMkLst>
        </pc:spChg>
      </pc:sldChg>
      <pc:sldChg chg="new del">
        <pc:chgData name="Wolf, Thomas" userId="01bedd7d-9197-4d07-8559-e94ae830af18" providerId="ADAL" clId="{8B43F7AC-AD39-4D12-A9D9-A6B94DB7A27D}" dt="2024-04-12T14:25:56.163" v="20" actId="680"/>
        <pc:sldMkLst>
          <pc:docMk/>
          <pc:sldMk cId="2572169142" sldId="297"/>
        </pc:sldMkLst>
      </pc:sldChg>
      <pc:sldMasterChg chg="modSldLayout">
        <pc:chgData name="Wolf, Thomas" userId="01bedd7d-9197-4d07-8559-e94ae830af18" providerId="ADAL" clId="{8B43F7AC-AD39-4D12-A9D9-A6B94DB7A27D}" dt="2024-04-12T14:26:05.219" v="24" actId="478"/>
        <pc:sldMasterMkLst>
          <pc:docMk/>
          <pc:sldMasterMk cId="1266449545" sldId="2147483648"/>
        </pc:sldMasterMkLst>
        <pc:sldLayoutChg chg="delSp mod">
          <pc:chgData name="Wolf, Thomas" userId="01bedd7d-9197-4d07-8559-e94ae830af18" providerId="ADAL" clId="{8B43F7AC-AD39-4D12-A9D9-A6B94DB7A27D}" dt="2024-04-12T14:24:34.965" v="5" actId="478"/>
          <pc:sldLayoutMkLst>
            <pc:docMk/>
            <pc:sldMasterMk cId="1266449545" sldId="2147483648"/>
            <pc:sldLayoutMk cId="1714798313" sldId="2147483662"/>
          </pc:sldLayoutMkLst>
          <pc:spChg chg="del">
            <ac:chgData name="Wolf, Thomas" userId="01bedd7d-9197-4d07-8559-e94ae830af18" providerId="ADAL" clId="{8B43F7AC-AD39-4D12-A9D9-A6B94DB7A27D}" dt="2024-04-12T14:24:34.965" v="5" actId="478"/>
            <ac:spMkLst>
              <pc:docMk/>
              <pc:sldMasterMk cId="1266449545" sldId="2147483648"/>
              <pc:sldLayoutMk cId="1714798313" sldId="2147483662"/>
              <ac:spMk id="4" creationId="{D49FCCC5-A6DA-00A0-EB9F-F64617F379F3}"/>
            </ac:spMkLst>
          </pc:spChg>
        </pc:sldLayoutChg>
        <pc:sldLayoutChg chg="delSp mod">
          <pc:chgData name="Wolf, Thomas" userId="01bedd7d-9197-4d07-8559-e94ae830af18" providerId="ADAL" clId="{8B43F7AC-AD39-4D12-A9D9-A6B94DB7A27D}" dt="2024-04-12T14:26:05.219" v="24" actId="478"/>
          <pc:sldLayoutMkLst>
            <pc:docMk/>
            <pc:sldMasterMk cId="1266449545" sldId="2147483648"/>
            <pc:sldLayoutMk cId="3587701063" sldId="2147483663"/>
          </pc:sldLayoutMkLst>
          <pc:spChg chg="del">
            <ac:chgData name="Wolf, Thomas" userId="01bedd7d-9197-4d07-8559-e94ae830af18" providerId="ADAL" clId="{8B43F7AC-AD39-4D12-A9D9-A6B94DB7A27D}" dt="2024-04-12T14:26:05.219" v="24" actId="478"/>
            <ac:spMkLst>
              <pc:docMk/>
              <pc:sldMasterMk cId="1266449545" sldId="2147483648"/>
              <pc:sldLayoutMk cId="3587701063" sldId="2147483663"/>
              <ac:spMk id="4" creationId="{51F23AF6-C32D-742C-705A-48CC3F150105}"/>
            </ac:spMkLst>
          </pc:spChg>
        </pc:sldLayoutChg>
      </pc:sldMasterChg>
    </pc:docChg>
  </pc:docChgLst>
  <pc:docChgLst>
    <pc:chgData name="Jones, DeAnna" userId="ee05d5de-53ca-463f-9e66-f50bbfef91c4" providerId="ADAL" clId="{EEA614D4-9328-4457-B7CB-278A3A2F0F64}"/>
    <pc:docChg chg="undo custSel addSld delSld modSld sldOrd">
      <pc:chgData name="Jones, DeAnna" userId="ee05d5de-53ca-463f-9e66-f50bbfef91c4" providerId="ADAL" clId="{EEA614D4-9328-4457-B7CB-278A3A2F0F64}" dt="2024-03-26T03:19:31.800" v="2673" actId="20577"/>
      <pc:docMkLst>
        <pc:docMk/>
      </pc:docMkLst>
      <pc:sldChg chg="modSp mod">
        <pc:chgData name="Jones, DeAnna" userId="ee05d5de-53ca-463f-9e66-f50bbfef91c4" providerId="ADAL" clId="{EEA614D4-9328-4457-B7CB-278A3A2F0F64}" dt="2024-03-26T03:16:16.746" v="2618" actId="1076"/>
        <pc:sldMkLst>
          <pc:docMk/>
          <pc:sldMk cId="4203479609" sldId="264"/>
        </pc:sldMkLst>
        <pc:spChg chg="mod">
          <ac:chgData name="Jones, DeAnna" userId="ee05d5de-53ca-463f-9e66-f50bbfef91c4" providerId="ADAL" clId="{EEA614D4-9328-4457-B7CB-278A3A2F0F64}" dt="2024-03-26T03:16:16.746" v="2618" actId="1076"/>
          <ac:spMkLst>
            <pc:docMk/>
            <pc:sldMk cId="4203479609" sldId="264"/>
            <ac:spMk id="5" creationId="{5CDA845D-513C-C1B9-2193-AC829BF7F258}"/>
          </ac:spMkLst>
        </pc:spChg>
      </pc:sldChg>
      <pc:sldChg chg="modSp mod">
        <pc:chgData name="Jones, DeAnna" userId="ee05d5de-53ca-463f-9e66-f50bbfef91c4" providerId="ADAL" clId="{EEA614D4-9328-4457-B7CB-278A3A2F0F64}" dt="2024-03-26T02:51:25.274" v="2409" actId="20577"/>
        <pc:sldMkLst>
          <pc:docMk/>
          <pc:sldMk cId="321011598" sldId="265"/>
        </pc:sldMkLst>
        <pc:spChg chg="mod">
          <ac:chgData name="Jones, DeAnna" userId="ee05d5de-53ca-463f-9e66-f50bbfef91c4" providerId="ADAL" clId="{EEA614D4-9328-4457-B7CB-278A3A2F0F64}" dt="2024-03-26T02:51:25.274" v="2409" actId="20577"/>
          <ac:spMkLst>
            <pc:docMk/>
            <pc:sldMk cId="321011598" sldId="265"/>
            <ac:spMk id="3" creationId="{35800C58-F6D5-665A-96F2-B4BC4475211A}"/>
          </ac:spMkLst>
        </pc:spChg>
      </pc:sldChg>
      <pc:sldChg chg="modSp mod">
        <pc:chgData name="Jones, DeAnna" userId="ee05d5de-53ca-463f-9e66-f50bbfef91c4" providerId="ADAL" clId="{EEA614D4-9328-4457-B7CB-278A3A2F0F64}" dt="2024-03-26T02:51:33.049" v="2416" actId="20577"/>
        <pc:sldMkLst>
          <pc:docMk/>
          <pc:sldMk cId="751924086" sldId="266"/>
        </pc:sldMkLst>
        <pc:spChg chg="mod">
          <ac:chgData name="Jones, DeAnna" userId="ee05d5de-53ca-463f-9e66-f50bbfef91c4" providerId="ADAL" clId="{EEA614D4-9328-4457-B7CB-278A3A2F0F64}" dt="2024-03-26T02:51:33.049" v="2416" actId="20577"/>
          <ac:spMkLst>
            <pc:docMk/>
            <pc:sldMk cId="751924086" sldId="266"/>
            <ac:spMk id="3" creationId="{1C4663F4-ACF4-6F6E-A429-D57EBEF456D6}"/>
          </ac:spMkLst>
        </pc:spChg>
      </pc:sldChg>
      <pc:sldChg chg="modSp mod">
        <pc:chgData name="Jones, DeAnna" userId="ee05d5de-53ca-463f-9e66-f50bbfef91c4" providerId="ADAL" clId="{EEA614D4-9328-4457-B7CB-278A3A2F0F64}" dt="2024-03-26T02:52:02.016" v="2426" actId="20577"/>
        <pc:sldMkLst>
          <pc:docMk/>
          <pc:sldMk cId="3756149116" sldId="267"/>
        </pc:sldMkLst>
        <pc:spChg chg="mod">
          <ac:chgData name="Jones, DeAnna" userId="ee05d5de-53ca-463f-9e66-f50bbfef91c4" providerId="ADAL" clId="{EEA614D4-9328-4457-B7CB-278A3A2F0F64}" dt="2024-03-26T02:52:02.016" v="2426" actId="20577"/>
          <ac:spMkLst>
            <pc:docMk/>
            <pc:sldMk cId="3756149116" sldId="267"/>
            <ac:spMk id="3" creationId="{6E4965AA-8905-B910-987E-7221108A9196}"/>
          </ac:spMkLst>
        </pc:spChg>
      </pc:sldChg>
      <pc:sldChg chg="modSp mod">
        <pc:chgData name="Jones, DeAnna" userId="ee05d5de-53ca-463f-9e66-f50bbfef91c4" providerId="ADAL" clId="{EEA614D4-9328-4457-B7CB-278A3A2F0F64}" dt="2024-03-26T02:59:26.881" v="2527" actId="20577"/>
        <pc:sldMkLst>
          <pc:docMk/>
          <pc:sldMk cId="4088617545" sldId="268"/>
        </pc:sldMkLst>
        <pc:spChg chg="mod">
          <ac:chgData name="Jones, DeAnna" userId="ee05d5de-53ca-463f-9e66-f50bbfef91c4" providerId="ADAL" clId="{EEA614D4-9328-4457-B7CB-278A3A2F0F64}" dt="2024-03-26T02:59:26.881" v="2527" actId="20577"/>
          <ac:spMkLst>
            <pc:docMk/>
            <pc:sldMk cId="4088617545" sldId="268"/>
            <ac:spMk id="3" creationId="{E395E60C-E441-8F50-9F7C-670029E3A14C}"/>
          </ac:spMkLst>
        </pc:spChg>
      </pc:sldChg>
      <pc:sldChg chg="modSp mod">
        <pc:chgData name="Jones, DeAnna" userId="ee05d5de-53ca-463f-9e66-f50bbfef91c4" providerId="ADAL" clId="{EEA614D4-9328-4457-B7CB-278A3A2F0F64}" dt="2024-03-26T02:52:14.208" v="2434" actId="20577"/>
        <pc:sldMkLst>
          <pc:docMk/>
          <pc:sldMk cId="1839009806" sldId="269"/>
        </pc:sldMkLst>
        <pc:spChg chg="mod">
          <ac:chgData name="Jones, DeAnna" userId="ee05d5de-53ca-463f-9e66-f50bbfef91c4" providerId="ADAL" clId="{EEA614D4-9328-4457-B7CB-278A3A2F0F64}" dt="2024-03-26T02:52:14.208" v="2434" actId="20577"/>
          <ac:spMkLst>
            <pc:docMk/>
            <pc:sldMk cId="1839009806" sldId="269"/>
            <ac:spMk id="3" creationId="{59F549BF-7B77-A666-5812-417C664693B0}"/>
          </ac:spMkLst>
        </pc:spChg>
      </pc:sldChg>
      <pc:sldChg chg="addSp delSp modSp mod">
        <pc:chgData name="Jones, DeAnna" userId="ee05d5de-53ca-463f-9e66-f50bbfef91c4" providerId="ADAL" clId="{EEA614D4-9328-4457-B7CB-278A3A2F0F64}" dt="2024-03-26T02:54:30.833" v="2475" actId="20577"/>
        <pc:sldMkLst>
          <pc:docMk/>
          <pc:sldMk cId="605767111" sldId="270"/>
        </pc:sldMkLst>
        <pc:spChg chg="mod">
          <ac:chgData name="Jones, DeAnna" userId="ee05d5de-53ca-463f-9e66-f50bbfef91c4" providerId="ADAL" clId="{EEA614D4-9328-4457-B7CB-278A3A2F0F64}" dt="2024-03-26T02:54:30.833" v="2475" actId="20577"/>
          <ac:spMkLst>
            <pc:docMk/>
            <pc:sldMk cId="605767111" sldId="270"/>
            <ac:spMk id="3" creationId="{618F9E32-FDD2-AD31-BBD2-CB2C31110BF0}"/>
          </ac:spMkLst>
        </pc:spChg>
        <pc:graphicFrameChg chg="mod modGraphic">
          <ac:chgData name="Jones, DeAnna" userId="ee05d5de-53ca-463f-9e66-f50bbfef91c4" providerId="ADAL" clId="{EEA614D4-9328-4457-B7CB-278A3A2F0F64}" dt="2024-03-25T15:11:42.385" v="2297" actId="948"/>
          <ac:graphicFrameMkLst>
            <pc:docMk/>
            <pc:sldMk cId="605767111" sldId="270"/>
            <ac:graphicFrameMk id="8" creationId="{862598C0-1E9D-4E4F-C2E3-0F2AC3A9570F}"/>
          </ac:graphicFrameMkLst>
        </pc:graphicFrameChg>
        <pc:picChg chg="add mod">
          <ac:chgData name="Jones, DeAnna" userId="ee05d5de-53ca-463f-9e66-f50bbfef91c4" providerId="ADAL" clId="{EEA614D4-9328-4457-B7CB-278A3A2F0F64}" dt="2024-03-20T16:33:51.550" v="113" actId="1076"/>
          <ac:picMkLst>
            <pc:docMk/>
            <pc:sldMk cId="605767111" sldId="270"/>
            <ac:picMk id="2" creationId="{65AD9C33-841F-ABBC-629A-4C2624C66C17}"/>
          </ac:picMkLst>
        </pc:picChg>
        <pc:picChg chg="add mod">
          <ac:chgData name="Jones, DeAnna" userId="ee05d5de-53ca-463f-9e66-f50bbfef91c4" providerId="ADAL" clId="{EEA614D4-9328-4457-B7CB-278A3A2F0F64}" dt="2024-03-20T16:34:12.728" v="133" actId="14100"/>
          <ac:picMkLst>
            <pc:docMk/>
            <pc:sldMk cId="605767111" sldId="270"/>
            <ac:picMk id="4" creationId="{7715D5CF-D442-E3B1-3142-A323286F5C8D}"/>
          </ac:picMkLst>
        </pc:picChg>
        <pc:picChg chg="add mod">
          <ac:chgData name="Jones, DeAnna" userId="ee05d5de-53ca-463f-9e66-f50bbfef91c4" providerId="ADAL" clId="{EEA614D4-9328-4457-B7CB-278A3A2F0F64}" dt="2024-03-20T16:35:50.870" v="252" actId="14100"/>
          <ac:picMkLst>
            <pc:docMk/>
            <pc:sldMk cId="605767111" sldId="270"/>
            <ac:picMk id="5" creationId="{1E20E60D-DF29-EFA7-453F-6D5A8D757ECF}"/>
          </ac:picMkLst>
        </pc:picChg>
        <pc:picChg chg="del">
          <ac:chgData name="Jones, DeAnna" userId="ee05d5de-53ca-463f-9e66-f50bbfef91c4" providerId="ADAL" clId="{EEA614D4-9328-4457-B7CB-278A3A2F0F64}" dt="2024-03-20T16:33:46.603" v="109" actId="478"/>
          <ac:picMkLst>
            <pc:docMk/>
            <pc:sldMk cId="605767111" sldId="270"/>
            <ac:picMk id="9" creationId="{FCAEE370-264A-AABA-CCBA-0AFFF27FA719}"/>
          </ac:picMkLst>
        </pc:picChg>
        <pc:picChg chg="del">
          <ac:chgData name="Jones, DeAnna" userId="ee05d5de-53ca-463f-9e66-f50bbfef91c4" providerId="ADAL" clId="{EEA614D4-9328-4457-B7CB-278A3A2F0F64}" dt="2024-03-20T16:34:04.059" v="129" actId="478"/>
          <ac:picMkLst>
            <pc:docMk/>
            <pc:sldMk cId="605767111" sldId="270"/>
            <ac:picMk id="10" creationId="{47B64036-2B48-45FB-A4F0-40B200B063F8}"/>
          </ac:picMkLst>
        </pc:picChg>
        <pc:picChg chg="del">
          <ac:chgData name="Jones, DeAnna" userId="ee05d5de-53ca-463f-9e66-f50bbfef91c4" providerId="ADAL" clId="{EEA614D4-9328-4457-B7CB-278A3A2F0F64}" dt="2024-03-20T16:35:39.115" v="247" actId="478"/>
          <ac:picMkLst>
            <pc:docMk/>
            <pc:sldMk cId="605767111" sldId="270"/>
            <ac:picMk id="11" creationId="{3DAFEBFB-780E-B8CE-41BC-D32ACD8E942E}"/>
          </ac:picMkLst>
        </pc:picChg>
      </pc:sldChg>
      <pc:sldChg chg="addSp delSp modSp new mod">
        <pc:chgData name="Jones, DeAnna" userId="ee05d5de-53ca-463f-9e66-f50bbfef91c4" providerId="ADAL" clId="{EEA614D4-9328-4457-B7CB-278A3A2F0F64}" dt="2024-03-26T02:56:45.383" v="2507" actId="20577"/>
        <pc:sldMkLst>
          <pc:docMk/>
          <pc:sldMk cId="978280451" sldId="271"/>
        </pc:sldMkLst>
        <pc:spChg chg="del">
          <ac:chgData name="Jones, DeAnna" userId="ee05d5de-53ca-463f-9e66-f50bbfef91c4" providerId="ADAL" clId="{EEA614D4-9328-4457-B7CB-278A3A2F0F64}" dt="2024-03-20T16:32:15.671" v="1" actId="478"/>
          <ac:spMkLst>
            <pc:docMk/>
            <pc:sldMk cId="978280451" sldId="271"/>
            <ac:spMk id="2" creationId="{9CE3FFD4-7B32-CE54-4386-4B6C46B02755}"/>
          </ac:spMkLst>
        </pc:spChg>
        <pc:spChg chg="mod">
          <ac:chgData name="Jones, DeAnna" userId="ee05d5de-53ca-463f-9e66-f50bbfef91c4" providerId="ADAL" clId="{EEA614D4-9328-4457-B7CB-278A3A2F0F64}" dt="2024-03-26T02:56:45.383" v="2507" actId="20577"/>
          <ac:spMkLst>
            <pc:docMk/>
            <pc:sldMk cId="978280451" sldId="271"/>
            <ac:spMk id="3" creationId="{EA80458B-F9A2-A56A-AF92-DCDA3612387B}"/>
          </ac:spMkLst>
        </pc:spChg>
        <pc:graphicFrameChg chg="add mod modGraphic">
          <ac:chgData name="Jones, DeAnna" userId="ee05d5de-53ca-463f-9e66-f50bbfef91c4" providerId="ADAL" clId="{EEA614D4-9328-4457-B7CB-278A3A2F0F64}" dt="2024-03-25T15:08:08.658" v="2249" actId="14734"/>
          <ac:graphicFrameMkLst>
            <pc:docMk/>
            <pc:sldMk cId="978280451" sldId="271"/>
            <ac:graphicFrameMk id="4" creationId="{F40AE4C5-3C03-55C0-1FCE-98CF6D59E6C6}"/>
          </ac:graphicFrameMkLst>
        </pc:graphicFrameChg>
      </pc:sldChg>
      <pc:sldChg chg="modSp mod">
        <pc:chgData name="Jones, DeAnna" userId="ee05d5de-53ca-463f-9e66-f50bbfef91c4" providerId="ADAL" clId="{EEA614D4-9328-4457-B7CB-278A3A2F0F64}" dt="2024-03-26T02:55:26.706" v="2489" actId="20577"/>
        <pc:sldMkLst>
          <pc:docMk/>
          <pc:sldMk cId="422676269" sldId="272"/>
        </pc:sldMkLst>
        <pc:spChg chg="mod">
          <ac:chgData name="Jones, DeAnna" userId="ee05d5de-53ca-463f-9e66-f50bbfef91c4" providerId="ADAL" clId="{EEA614D4-9328-4457-B7CB-278A3A2F0F64}" dt="2024-03-26T02:55:26.706" v="2489" actId="20577"/>
          <ac:spMkLst>
            <pc:docMk/>
            <pc:sldMk cId="422676269" sldId="272"/>
            <ac:spMk id="3" creationId="{6FE8AE38-494B-7CC7-2EC6-D4EC6E9EA79B}"/>
          </ac:spMkLst>
        </pc:spChg>
        <pc:graphicFrameChg chg="mod">
          <ac:chgData name="Jones, DeAnna" userId="ee05d5de-53ca-463f-9e66-f50bbfef91c4" providerId="ADAL" clId="{EEA614D4-9328-4457-B7CB-278A3A2F0F64}" dt="2024-03-26T02:55:05.644" v="2476"/>
          <ac:graphicFrameMkLst>
            <pc:docMk/>
            <pc:sldMk cId="422676269" sldId="272"/>
            <ac:graphicFrameMk id="4" creationId="{A81C59A4-D830-D6CB-E2B8-148BD6AC4316}"/>
          </ac:graphicFrameMkLst>
        </pc:graphicFrameChg>
      </pc:sldChg>
      <pc:sldChg chg="addSp modSp mod ord">
        <pc:chgData name="Jones, DeAnna" userId="ee05d5de-53ca-463f-9e66-f50bbfef91c4" providerId="ADAL" clId="{EEA614D4-9328-4457-B7CB-278A3A2F0F64}" dt="2024-03-26T03:04:42.303" v="2589" actId="20577"/>
        <pc:sldMkLst>
          <pc:docMk/>
          <pc:sldMk cId="1847051766" sldId="273"/>
        </pc:sldMkLst>
        <pc:spChg chg="mod">
          <ac:chgData name="Jones, DeAnna" userId="ee05d5de-53ca-463f-9e66-f50bbfef91c4" providerId="ADAL" clId="{EEA614D4-9328-4457-B7CB-278A3A2F0F64}" dt="2024-03-26T03:04:42.303" v="2589" actId="20577"/>
          <ac:spMkLst>
            <pc:docMk/>
            <pc:sldMk cId="1847051766" sldId="273"/>
            <ac:spMk id="3" creationId="{FD2E598D-777B-57A7-526E-08B3B8A23CAC}"/>
          </ac:spMkLst>
        </pc:spChg>
        <pc:graphicFrameChg chg="add mod modGraphic">
          <ac:chgData name="Jones, DeAnna" userId="ee05d5de-53ca-463f-9e66-f50bbfef91c4" providerId="ADAL" clId="{EEA614D4-9328-4457-B7CB-278A3A2F0F64}" dt="2024-03-25T15:15:41.507" v="2368" actId="948"/>
          <ac:graphicFrameMkLst>
            <pc:docMk/>
            <pc:sldMk cId="1847051766" sldId="273"/>
            <ac:graphicFrameMk id="4" creationId="{6334EED3-7967-6F77-6935-BC2F117B063C}"/>
          </ac:graphicFrameMkLst>
        </pc:graphicFrameChg>
      </pc:sldChg>
      <pc:sldChg chg="addSp delSp modSp new mod">
        <pc:chgData name="Jones, DeAnna" userId="ee05d5de-53ca-463f-9e66-f50bbfef91c4" providerId="ADAL" clId="{EEA614D4-9328-4457-B7CB-278A3A2F0F64}" dt="2024-03-26T02:59:52.065" v="2535" actId="20577"/>
        <pc:sldMkLst>
          <pc:docMk/>
          <pc:sldMk cId="1369330713" sldId="274"/>
        </pc:sldMkLst>
        <pc:spChg chg="del">
          <ac:chgData name="Jones, DeAnna" userId="ee05d5de-53ca-463f-9e66-f50bbfef91c4" providerId="ADAL" clId="{EEA614D4-9328-4457-B7CB-278A3A2F0F64}" dt="2024-03-20T16:37:26.033" v="360" actId="478"/>
          <ac:spMkLst>
            <pc:docMk/>
            <pc:sldMk cId="1369330713" sldId="274"/>
            <ac:spMk id="2" creationId="{13DE90D8-54FB-8834-EF09-0F24CD82A460}"/>
          </ac:spMkLst>
        </pc:spChg>
        <pc:spChg chg="mod">
          <ac:chgData name="Jones, DeAnna" userId="ee05d5de-53ca-463f-9e66-f50bbfef91c4" providerId="ADAL" clId="{EEA614D4-9328-4457-B7CB-278A3A2F0F64}" dt="2024-03-26T02:59:52.065" v="2535" actId="20577"/>
          <ac:spMkLst>
            <pc:docMk/>
            <pc:sldMk cId="1369330713" sldId="274"/>
            <ac:spMk id="3" creationId="{E21B8774-6774-C2DE-253E-1FD878BB257C}"/>
          </ac:spMkLst>
        </pc:spChg>
        <pc:graphicFrameChg chg="add mod modGraphic">
          <ac:chgData name="Jones, DeAnna" userId="ee05d5de-53ca-463f-9e66-f50bbfef91c4" providerId="ADAL" clId="{EEA614D4-9328-4457-B7CB-278A3A2F0F64}" dt="2024-03-25T15:12:09.898" v="2301" actId="948"/>
          <ac:graphicFrameMkLst>
            <pc:docMk/>
            <pc:sldMk cId="1369330713" sldId="274"/>
            <ac:graphicFrameMk id="4" creationId="{E87D8041-7F09-AC34-ACE8-6B98BEDB82C3}"/>
          </ac:graphicFrameMkLst>
        </pc:graphicFrameChg>
        <pc:picChg chg="add mod">
          <ac:chgData name="Jones, DeAnna" userId="ee05d5de-53ca-463f-9e66-f50bbfef91c4" providerId="ADAL" clId="{EEA614D4-9328-4457-B7CB-278A3A2F0F64}" dt="2024-03-20T16:38:31.829" v="427" actId="1076"/>
          <ac:picMkLst>
            <pc:docMk/>
            <pc:sldMk cId="1369330713" sldId="274"/>
            <ac:picMk id="5" creationId="{9D065AC3-E190-C6E8-390E-F7FE26B779B4}"/>
          </ac:picMkLst>
        </pc:picChg>
      </pc:sldChg>
      <pc:sldChg chg="addSp delSp modSp new mod">
        <pc:chgData name="Jones, DeAnna" userId="ee05d5de-53ca-463f-9e66-f50bbfef91c4" providerId="ADAL" clId="{EEA614D4-9328-4457-B7CB-278A3A2F0F64}" dt="2024-03-26T03:00:30.025" v="2548" actId="20577"/>
        <pc:sldMkLst>
          <pc:docMk/>
          <pc:sldMk cId="685409095" sldId="275"/>
        </pc:sldMkLst>
        <pc:spChg chg="del">
          <ac:chgData name="Jones, DeAnna" userId="ee05d5de-53ca-463f-9e66-f50bbfef91c4" providerId="ADAL" clId="{EEA614D4-9328-4457-B7CB-278A3A2F0F64}" dt="2024-03-20T16:39:41.178" v="557" actId="478"/>
          <ac:spMkLst>
            <pc:docMk/>
            <pc:sldMk cId="685409095" sldId="275"/>
            <ac:spMk id="2" creationId="{00C2862B-AC41-D5D3-2028-543FDD3353EC}"/>
          </ac:spMkLst>
        </pc:spChg>
        <pc:spChg chg="mod">
          <ac:chgData name="Jones, DeAnna" userId="ee05d5de-53ca-463f-9e66-f50bbfef91c4" providerId="ADAL" clId="{EEA614D4-9328-4457-B7CB-278A3A2F0F64}" dt="2024-03-26T03:00:30.025" v="2548" actId="20577"/>
          <ac:spMkLst>
            <pc:docMk/>
            <pc:sldMk cId="685409095" sldId="275"/>
            <ac:spMk id="3" creationId="{23B4BD13-6166-4C74-1644-57CE7E021678}"/>
          </ac:spMkLst>
        </pc:spChg>
        <pc:graphicFrameChg chg="add mod modGraphic">
          <ac:chgData name="Jones, DeAnna" userId="ee05d5de-53ca-463f-9e66-f50bbfef91c4" providerId="ADAL" clId="{EEA614D4-9328-4457-B7CB-278A3A2F0F64}" dt="2024-03-25T15:13:06.047" v="2315" actId="948"/>
          <ac:graphicFrameMkLst>
            <pc:docMk/>
            <pc:sldMk cId="685409095" sldId="275"/>
            <ac:graphicFrameMk id="4" creationId="{F5907949-C4AE-EE77-81FA-2260C74C5D9D}"/>
          </ac:graphicFrameMkLst>
        </pc:graphicFrameChg>
        <pc:picChg chg="add mod">
          <ac:chgData name="Jones, DeAnna" userId="ee05d5de-53ca-463f-9e66-f50bbfef91c4" providerId="ADAL" clId="{EEA614D4-9328-4457-B7CB-278A3A2F0F64}" dt="2024-03-20T16:41:14.503" v="741" actId="1076"/>
          <ac:picMkLst>
            <pc:docMk/>
            <pc:sldMk cId="685409095" sldId="275"/>
            <ac:picMk id="5" creationId="{23D491ED-3FFF-B6B9-7642-BBFA64ECB9D3}"/>
          </ac:picMkLst>
        </pc:picChg>
        <pc:picChg chg="add mod">
          <ac:chgData name="Jones, DeAnna" userId="ee05d5de-53ca-463f-9e66-f50bbfef91c4" providerId="ADAL" clId="{EEA614D4-9328-4457-B7CB-278A3A2F0F64}" dt="2024-03-20T16:41:39.567" v="772" actId="1076"/>
          <ac:picMkLst>
            <pc:docMk/>
            <pc:sldMk cId="685409095" sldId="275"/>
            <ac:picMk id="6" creationId="{3FD471A6-C1AF-ADED-55C7-CA4405BAEF51}"/>
          </ac:picMkLst>
        </pc:picChg>
        <pc:picChg chg="add mod">
          <ac:chgData name="Jones, DeAnna" userId="ee05d5de-53ca-463f-9e66-f50bbfef91c4" providerId="ADAL" clId="{EEA614D4-9328-4457-B7CB-278A3A2F0F64}" dt="2024-03-20T16:43:58.979" v="1092" actId="1076"/>
          <ac:picMkLst>
            <pc:docMk/>
            <pc:sldMk cId="685409095" sldId="275"/>
            <ac:picMk id="7" creationId="{7F8B372A-B6EA-5E9D-223D-49EDB08FD8DD}"/>
          </ac:picMkLst>
        </pc:picChg>
      </pc:sldChg>
      <pc:sldChg chg="modSp add mod">
        <pc:chgData name="Jones, DeAnna" userId="ee05d5de-53ca-463f-9e66-f50bbfef91c4" providerId="ADAL" clId="{EEA614D4-9328-4457-B7CB-278A3A2F0F64}" dt="2024-03-26T03:16:29.823" v="2620" actId="1076"/>
        <pc:sldMkLst>
          <pc:docMk/>
          <pc:sldMk cId="3291782652" sldId="276"/>
        </pc:sldMkLst>
        <pc:spChg chg="mod">
          <ac:chgData name="Jones, DeAnna" userId="ee05d5de-53ca-463f-9e66-f50bbfef91c4" providerId="ADAL" clId="{EEA614D4-9328-4457-B7CB-278A3A2F0F64}" dt="2024-03-26T03:16:29.823" v="2620" actId="1076"/>
          <ac:spMkLst>
            <pc:docMk/>
            <pc:sldMk cId="3291782652" sldId="276"/>
            <ac:spMk id="5" creationId="{688F2458-428D-C2C2-1373-527A31A13AFD}"/>
          </ac:spMkLst>
        </pc:spChg>
      </pc:sldChg>
      <pc:sldChg chg="modSp new mod ord">
        <pc:chgData name="Jones, DeAnna" userId="ee05d5de-53ca-463f-9e66-f50bbfef91c4" providerId="ADAL" clId="{EEA614D4-9328-4457-B7CB-278A3A2F0F64}" dt="2024-03-20T16:54:11.763" v="1948"/>
        <pc:sldMkLst>
          <pc:docMk/>
          <pc:sldMk cId="3408946529" sldId="277"/>
        </pc:sldMkLst>
        <pc:spChg chg="mod">
          <ac:chgData name="Jones, DeAnna" userId="ee05d5de-53ca-463f-9e66-f50bbfef91c4" providerId="ADAL" clId="{EEA614D4-9328-4457-B7CB-278A3A2F0F64}" dt="2024-03-20T16:53:54.907" v="1946" actId="20577"/>
          <ac:spMkLst>
            <pc:docMk/>
            <pc:sldMk cId="3408946529" sldId="277"/>
            <ac:spMk id="2" creationId="{93A91D44-D547-00A1-223D-26D58009EAE4}"/>
          </ac:spMkLst>
        </pc:spChg>
      </pc:sldChg>
      <pc:sldChg chg="addSp delSp modSp new mod">
        <pc:chgData name="Jones, DeAnna" userId="ee05d5de-53ca-463f-9e66-f50bbfef91c4" providerId="ADAL" clId="{EEA614D4-9328-4457-B7CB-278A3A2F0F64}" dt="2024-03-26T02:53:52.145" v="2460" actId="20577"/>
        <pc:sldMkLst>
          <pc:docMk/>
          <pc:sldMk cId="3130572755" sldId="278"/>
        </pc:sldMkLst>
        <pc:spChg chg="del">
          <ac:chgData name="Jones, DeAnna" userId="ee05d5de-53ca-463f-9e66-f50bbfef91c4" providerId="ADAL" clId="{EEA614D4-9328-4457-B7CB-278A3A2F0F64}" dt="2024-03-20T16:54:38.866" v="1952" actId="478"/>
          <ac:spMkLst>
            <pc:docMk/>
            <pc:sldMk cId="3130572755" sldId="278"/>
            <ac:spMk id="2" creationId="{BB5E5B63-08C6-E59D-3ED1-C1405BC03F68}"/>
          </ac:spMkLst>
        </pc:spChg>
        <pc:spChg chg="mod">
          <ac:chgData name="Jones, DeAnna" userId="ee05d5de-53ca-463f-9e66-f50bbfef91c4" providerId="ADAL" clId="{EEA614D4-9328-4457-B7CB-278A3A2F0F64}" dt="2024-03-26T02:53:52.145" v="2460" actId="20577"/>
          <ac:spMkLst>
            <pc:docMk/>
            <pc:sldMk cId="3130572755" sldId="278"/>
            <ac:spMk id="3" creationId="{7156EBBD-CF4B-5B05-FFBE-1E52FB3E5992}"/>
          </ac:spMkLst>
        </pc:spChg>
        <pc:spChg chg="add mod">
          <ac:chgData name="Jones, DeAnna" userId="ee05d5de-53ca-463f-9e66-f50bbfef91c4" providerId="ADAL" clId="{EEA614D4-9328-4457-B7CB-278A3A2F0F64}" dt="2024-03-20T16:59:10.532" v="2196" actId="20577"/>
          <ac:spMkLst>
            <pc:docMk/>
            <pc:sldMk cId="3130572755" sldId="278"/>
            <ac:spMk id="4" creationId="{B9786E91-A477-AD18-5CF2-C72AEE6EE358}"/>
          </ac:spMkLst>
        </pc:spChg>
      </pc:sldChg>
      <pc:sldChg chg="new del">
        <pc:chgData name="Jones, DeAnna" userId="ee05d5de-53ca-463f-9e66-f50bbfef91c4" providerId="ADAL" clId="{EEA614D4-9328-4457-B7CB-278A3A2F0F64}" dt="2024-03-20T16:54:27.166" v="1950" actId="47"/>
        <pc:sldMkLst>
          <pc:docMk/>
          <pc:sldMk cId="3535443951" sldId="278"/>
        </pc:sldMkLst>
      </pc:sldChg>
      <pc:sldChg chg="modSp new mod">
        <pc:chgData name="Jones, DeAnna" userId="ee05d5de-53ca-463f-9e66-f50bbfef91c4" providerId="ADAL" clId="{EEA614D4-9328-4457-B7CB-278A3A2F0F64}" dt="2024-03-20T16:56:04.235" v="2053" actId="20577"/>
        <pc:sldMkLst>
          <pc:docMk/>
          <pc:sldMk cId="2882720482" sldId="279"/>
        </pc:sldMkLst>
        <pc:spChg chg="mod">
          <ac:chgData name="Jones, DeAnna" userId="ee05d5de-53ca-463f-9e66-f50bbfef91c4" providerId="ADAL" clId="{EEA614D4-9328-4457-B7CB-278A3A2F0F64}" dt="2024-03-20T16:56:04.235" v="2053" actId="20577"/>
          <ac:spMkLst>
            <pc:docMk/>
            <pc:sldMk cId="2882720482" sldId="279"/>
            <ac:spMk id="2" creationId="{821070F3-5000-B660-792D-EC756CADBEB0}"/>
          </ac:spMkLst>
        </pc:spChg>
      </pc:sldChg>
      <pc:sldChg chg="modSp new mod">
        <pc:chgData name="Jones, DeAnna" userId="ee05d5de-53ca-463f-9e66-f50bbfef91c4" providerId="ADAL" clId="{EEA614D4-9328-4457-B7CB-278A3A2F0F64}" dt="2024-03-20T16:56:00.772" v="2052" actId="20577"/>
        <pc:sldMkLst>
          <pc:docMk/>
          <pc:sldMk cId="4209323921" sldId="280"/>
        </pc:sldMkLst>
        <pc:spChg chg="mod">
          <ac:chgData name="Jones, DeAnna" userId="ee05d5de-53ca-463f-9e66-f50bbfef91c4" providerId="ADAL" clId="{EEA614D4-9328-4457-B7CB-278A3A2F0F64}" dt="2024-03-20T16:56:00.772" v="2052" actId="20577"/>
          <ac:spMkLst>
            <pc:docMk/>
            <pc:sldMk cId="4209323921" sldId="280"/>
            <ac:spMk id="2" creationId="{C59090FE-7E6A-3539-33CE-2AF07AE50A4E}"/>
          </ac:spMkLst>
        </pc:spChg>
      </pc:sldChg>
      <pc:sldChg chg="modSp add mod">
        <pc:chgData name="Jones, DeAnna" userId="ee05d5de-53ca-463f-9e66-f50bbfef91c4" providerId="ADAL" clId="{EEA614D4-9328-4457-B7CB-278A3A2F0F64}" dt="2024-03-20T16:56:36.260" v="2073" actId="27636"/>
        <pc:sldMkLst>
          <pc:docMk/>
          <pc:sldMk cId="3501819129" sldId="281"/>
        </pc:sldMkLst>
        <pc:spChg chg="mod">
          <ac:chgData name="Jones, DeAnna" userId="ee05d5de-53ca-463f-9e66-f50bbfef91c4" providerId="ADAL" clId="{EEA614D4-9328-4457-B7CB-278A3A2F0F64}" dt="2024-03-20T16:56:36.260" v="2073" actId="27636"/>
          <ac:spMkLst>
            <pc:docMk/>
            <pc:sldMk cId="3501819129" sldId="281"/>
            <ac:spMk id="2" creationId="{835BB14E-6AA6-9328-046A-6AEFECC292DA}"/>
          </ac:spMkLst>
        </pc:spChg>
      </pc:sldChg>
      <pc:sldChg chg="add del">
        <pc:chgData name="Jones, DeAnna" userId="ee05d5de-53ca-463f-9e66-f50bbfef91c4" providerId="ADAL" clId="{EEA614D4-9328-4457-B7CB-278A3A2F0F64}" dt="2024-03-20T16:56:53.297" v="2075" actId="47"/>
        <pc:sldMkLst>
          <pc:docMk/>
          <pc:sldMk cId="150620154" sldId="282"/>
        </pc:sldMkLst>
      </pc:sldChg>
      <pc:sldChg chg="modSp add mod">
        <pc:chgData name="Jones, DeAnna" userId="ee05d5de-53ca-463f-9e66-f50bbfef91c4" providerId="ADAL" clId="{EEA614D4-9328-4457-B7CB-278A3A2F0F64}" dt="2024-03-20T16:57:13.641" v="2094" actId="20577"/>
        <pc:sldMkLst>
          <pc:docMk/>
          <pc:sldMk cId="2554953304" sldId="282"/>
        </pc:sldMkLst>
        <pc:spChg chg="mod">
          <ac:chgData name="Jones, DeAnna" userId="ee05d5de-53ca-463f-9e66-f50bbfef91c4" providerId="ADAL" clId="{EEA614D4-9328-4457-B7CB-278A3A2F0F64}" dt="2024-03-20T16:57:13.641" v="2094" actId="20577"/>
          <ac:spMkLst>
            <pc:docMk/>
            <pc:sldMk cId="2554953304" sldId="282"/>
            <ac:spMk id="2" creationId="{CC560753-607E-3B0C-92FB-BE3E87F12573}"/>
          </ac:spMkLst>
        </pc:spChg>
      </pc:sldChg>
      <pc:sldChg chg="addSp delSp modSp new mod">
        <pc:chgData name="Jones, DeAnna" userId="ee05d5de-53ca-463f-9e66-f50bbfef91c4" providerId="ADAL" clId="{EEA614D4-9328-4457-B7CB-278A3A2F0F64}" dt="2024-03-26T03:02:47.065" v="2558" actId="20577"/>
        <pc:sldMkLst>
          <pc:docMk/>
          <pc:sldMk cId="1058631101" sldId="283"/>
        </pc:sldMkLst>
        <pc:spChg chg="mod">
          <ac:chgData name="Jones, DeAnna" userId="ee05d5de-53ca-463f-9e66-f50bbfef91c4" providerId="ADAL" clId="{EEA614D4-9328-4457-B7CB-278A3A2F0F64}" dt="2024-03-25T15:16:30.427" v="2387" actId="20577"/>
          <ac:spMkLst>
            <pc:docMk/>
            <pc:sldMk cId="1058631101" sldId="283"/>
            <ac:spMk id="2" creationId="{79DA2F21-B5DC-BBA6-672E-A8C1E25FED41}"/>
          </ac:spMkLst>
        </pc:spChg>
        <pc:spChg chg="mod">
          <ac:chgData name="Jones, DeAnna" userId="ee05d5de-53ca-463f-9e66-f50bbfef91c4" providerId="ADAL" clId="{EEA614D4-9328-4457-B7CB-278A3A2F0F64}" dt="2024-03-26T03:02:47.065" v="2558" actId="20577"/>
          <ac:spMkLst>
            <pc:docMk/>
            <pc:sldMk cId="1058631101" sldId="283"/>
            <ac:spMk id="3" creationId="{9DC6F655-6D49-C00E-2926-6F8E15137DEC}"/>
          </ac:spMkLst>
        </pc:spChg>
        <pc:picChg chg="add mod">
          <ac:chgData name="Jones, DeAnna" userId="ee05d5de-53ca-463f-9e66-f50bbfef91c4" providerId="ADAL" clId="{EEA614D4-9328-4457-B7CB-278A3A2F0F64}" dt="2024-03-20T16:58:29.090" v="2133" actId="1076"/>
          <ac:picMkLst>
            <pc:docMk/>
            <pc:sldMk cId="1058631101" sldId="283"/>
            <ac:picMk id="4" creationId="{915A8B48-E1A4-5CC1-24EC-CB94588DAD15}"/>
          </ac:picMkLst>
        </pc:picChg>
        <pc:picChg chg="add del">
          <ac:chgData name="Jones, DeAnna" userId="ee05d5de-53ca-463f-9e66-f50bbfef91c4" providerId="ADAL" clId="{EEA614D4-9328-4457-B7CB-278A3A2F0F64}" dt="2024-03-26T03:02:27.082" v="2550" actId="21"/>
          <ac:picMkLst>
            <pc:docMk/>
            <pc:sldMk cId="1058631101" sldId="283"/>
            <ac:picMk id="8" creationId="{22AAC4D5-CE8E-8488-8194-CA5BE0500B92}"/>
          </ac:picMkLst>
        </pc:picChg>
      </pc:sldChg>
      <pc:sldChg chg="addSp delSp modSp new mod">
        <pc:chgData name="Jones, DeAnna" userId="ee05d5de-53ca-463f-9e66-f50bbfef91c4" providerId="ADAL" clId="{EEA614D4-9328-4457-B7CB-278A3A2F0F64}" dt="2024-03-26T03:02:55.905" v="2568" actId="20577"/>
        <pc:sldMkLst>
          <pc:docMk/>
          <pc:sldMk cId="485388630" sldId="284"/>
        </pc:sldMkLst>
        <pc:spChg chg="mod">
          <ac:chgData name="Jones, DeAnna" userId="ee05d5de-53ca-463f-9e66-f50bbfef91c4" providerId="ADAL" clId="{EEA614D4-9328-4457-B7CB-278A3A2F0F64}" dt="2024-03-25T15:16:37.650" v="2388"/>
          <ac:spMkLst>
            <pc:docMk/>
            <pc:sldMk cId="485388630" sldId="284"/>
            <ac:spMk id="2" creationId="{8B35B060-C49E-DDCC-1936-47D55141907E}"/>
          </ac:spMkLst>
        </pc:spChg>
        <pc:spChg chg="mod">
          <ac:chgData name="Jones, DeAnna" userId="ee05d5de-53ca-463f-9e66-f50bbfef91c4" providerId="ADAL" clId="{EEA614D4-9328-4457-B7CB-278A3A2F0F64}" dt="2024-03-26T03:02:55.905" v="2568" actId="20577"/>
          <ac:spMkLst>
            <pc:docMk/>
            <pc:sldMk cId="485388630" sldId="284"/>
            <ac:spMk id="3" creationId="{F5036057-F6F0-33F5-DD9F-9B0B4CD6DD1B}"/>
          </ac:spMkLst>
        </pc:spChg>
        <pc:spChg chg="add del mod">
          <ac:chgData name="Jones, DeAnna" userId="ee05d5de-53ca-463f-9e66-f50bbfef91c4" providerId="ADAL" clId="{EEA614D4-9328-4457-B7CB-278A3A2F0F64}" dt="2024-03-25T13:28:54.165" v="2197" actId="478"/>
          <ac:spMkLst>
            <pc:docMk/>
            <pc:sldMk cId="485388630" sldId="284"/>
            <ac:spMk id="4" creationId="{5739EC08-DA95-0D2D-1B4A-E8B8AC741314}"/>
          </ac:spMkLst>
        </pc:spChg>
        <pc:picChg chg="add mod">
          <ac:chgData name="Jones, DeAnna" userId="ee05d5de-53ca-463f-9e66-f50bbfef91c4" providerId="ADAL" clId="{EEA614D4-9328-4457-B7CB-278A3A2F0F64}" dt="2024-03-25T13:29:00.921" v="2200" actId="1076"/>
          <ac:picMkLst>
            <pc:docMk/>
            <pc:sldMk cId="485388630" sldId="284"/>
            <ac:picMk id="5" creationId="{003B9BAA-13B7-EDDB-62FA-6678805D1623}"/>
          </ac:picMkLst>
        </pc:picChg>
      </pc:sldChg>
      <pc:sldChg chg="modSp mod">
        <pc:chgData name="Jones, DeAnna" userId="ee05d5de-53ca-463f-9e66-f50bbfef91c4" providerId="ADAL" clId="{EEA614D4-9328-4457-B7CB-278A3A2F0F64}" dt="2024-03-26T02:52:26.880" v="2442" actId="20577"/>
        <pc:sldMkLst>
          <pc:docMk/>
          <pc:sldMk cId="3673052805" sldId="285"/>
        </pc:sldMkLst>
        <pc:spChg chg="mod">
          <ac:chgData name="Jones, DeAnna" userId="ee05d5de-53ca-463f-9e66-f50bbfef91c4" providerId="ADAL" clId="{EEA614D4-9328-4457-B7CB-278A3A2F0F64}" dt="2024-03-26T02:52:26.880" v="2442" actId="20577"/>
          <ac:spMkLst>
            <pc:docMk/>
            <pc:sldMk cId="3673052805" sldId="285"/>
            <ac:spMk id="3" creationId="{59306AFA-04B8-159C-C605-9AA3B62D9CA6}"/>
          </ac:spMkLst>
        </pc:spChg>
      </pc:sldChg>
      <pc:sldChg chg="modSp mod">
        <pc:chgData name="Jones, DeAnna" userId="ee05d5de-53ca-463f-9e66-f50bbfef91c4" providerId="ADAL" clId="{EEA614D4-9328-4457-B7CB-278A3A2F0F64}" dt="2024-03-26T02:53:40.323" v="2452" actId="20577"/>
        <pc:sldMkLst>
          <pc:docMk/>
          <pc:sldMk cId="841058421" sldId="287"/>
        </pc:sldMkLst>
        <pc:spChg chg="mod">
          <ac:chgData name="Jones, DeAnna" userId="ee05d5de-53ca-463f-9e66-f50bbfef91c4" providerId="ADAL" clId="{EEA614D4-9328-4457-B7CB-278A3A2F0F64}" dt="2024-03-26T02:53:40.323" v="2452" actId="20577"/>
          <ac:spMkLst>
            <pc:docMk/>
            <pc:sldMk cId="841058421" sldId="287"/>
            <ac:spMk id="89" creationId="{0BC440E9-52B7-2C44-B457-3449C2559E45}"/>
          </ac:spMkLst>
        </pc:spChg>
      </pc:sldChg>
      <pc:sldChg chg="addSp delSp modSp mod">
        <pc:chgData name="Jones, DeAnna" userId="ee05d5de-53ca-463f-9e66-f50bbfef91c4" providerId="ADAL" clId="{EEA614D4-9328-4457-B7CB-278A3A2F0F64}" dt="2024-03-26T03:19:31.800" v="2673" actId="20577"/>
        <pc:sldMkLst>
          <pc:docMk/>
          <pc:sldMk cId="914149553" sldId="288"/>
        </pc:sldMkLst>
        <pc:spChg chg="mod">
          <ac:chgData name="Jones, DeAnna" userId="ee05d5de-53ca-463f-9e66-f50bbfef91c4" providerId="ADAL" clId="{EEA614D4-9328-4457-B7CB-278A3A2F0F64}" dt="2024-03-26T03:16:38.089" v="2633" actId="20577"/>
          <ac:spMkLst>
            <pc:docMk/>
            <pc:sldMk cId="914149553" sldId="288"/>
            <ac:spMk id="2" creationId="{144AA9D1-6DD3-13F9-3B71-94D90E9EC310}"/>
          </ac:spMkLst>
        </pc:spChg>
        <pc:spChg chg="mod">
          <ac:chgData name="Jones, DeAnna" userId="ee05d5de-53ca-463f-9e66-f50bbfef91c4" providerId="ADAL" clId="{EEA614D4-9328-4457-B7CB-278A3A2F0F64}" dt="2024-03-26T03:19:31.800" v="2673" actId="20577"/>
          <ac:spMkLst>
            <pc:docMk/>
            <pc:sldMk cId="914149553" sldId="288"/>
            <ac:spMk id="3" creationId="{CBF48E75-BACD-23C9-2262-ABBEEF424D14}"/>
          </ac:spMkLst>
        </pc:spChg>
        <pc:spChg chg="add del mod">
          <ac:chgData name="Jones, DeAnna" userId="ee05d5de-53ca-463f-9e66-f50bbfef91c4" providerId="ADAL" clId="{EEA614D4-9328-4457-B7CB-278A3A2F0F64}" dt="2024-03-26T03:16:43.442" v="2637" actId="22"/>
          <ac:spMkLst>
            <pc:docMk/>
            <pc:sldMk cId="914149553" sldId="288"/>
            <ac:spMk id="5" creationId="{4CFCBA1F-3F17-F750-B350-8D003C5F7FA5}"/>
          </ac:spMkLst>
        </pc:spChg>
        <pc:picChg chg="add mod">
          <ac:chgData name="Jones, DeAnna" userId="ee05d5de-53ca-463f-9e66-f50bbfef91c4" providerId="ADAL" clId="{EEA614D4-9328-4457-B7CB-278A3A2F0F64}" dt="2024-03-26T03:16:54.616" v="2643" actId="1076"/>
          <ac:picMkLst>
            <pc:docMk/>
            <pc:sldMk cId="914149553" sldId="288"/>
            <ac:picMk id="6" creationId="{F549E0C8-0567-D1CF-912A-BC4B2160F10B}"/>
          </ac:picMkLst>
        </pc:picChg>
      </pc:sldChg>
      <pc:sldChg chg="del">
        <pc:chgData name="Jones, DeAnna" userId="ee05d5de-53ca-463f-9e66-f50bbfef91c4" providerId="ADAL" clId="{EEA614D4-9328-4457-B7CB-278A3A2F0F64}" dt="2024-03-26T03:16:58.232" v="2644" actId="47"/>
        <pc:sldMkLst>
          <pc:docMk/>
          <pc:sldMk cId="3597352917" sldId="289"/>
        </pc:sldMkLst>
      </pc:sldChg>
      <pc:sldChg chg="del">
        <pc:chgData name="Jones, DeAnna" userId="ee05d5de-53ca-463f-9e66-f50bbfef91c4" providerId="ADAL" clId="{EEA614D4-9328-4457-B7CB-278A3A2F0F64}" dt="2024-03-26T03:17:09.572" v="2654" actId="47"/>
        <pc:sldMkLst>
          <pc:docMk/>
          <pc:sldMk cId="3020960247" sldId="290"/>
        </pc:sldMkLst>
      </pc:sldChg>
      <pc:sldChg chg="del">
        <pc:chgData name="Jones, DeAnna" userId="ee05d5de-53ca-463f-9e66-f50bbfef91c4" providerId="ADAL" clId="{EEA614D4-9328-4457-B7CB-278A3A2F0F64}" dt="2024-03-26T03:16:59.341" v="2645" actId="47"/>
        <pc:sldMkLst>
          <pc:docMk/>
          <pc:sldMk cId="3463258233" sldId="291"/>
        </pc:sldMkLst>
      </pc:sldChg>
      <pc:sldChg chg="del">
        <pc:chgData name="Jones, DeAnna" userId="ee05d5de-53ca-463f-9e66-f50bbfef91c4" providerId="ADAL" clId="{EEA614D4-9328-4457-B7CB-278A3A2F0F64}" dt="2024-03-26T03:17:10.615" v="2655" actId="47"/>
        <pc:sldMkLst>
          <pc:docMk/>
          <pc:sldMk cId="2474252816" sldId="292"/>
        </pc:sldMkLst>
      </pc:sldChg>
      <pc:sldChg chg="del">
        <pc:chgData name="Jones, DeAnna" userId="ee05d5de-53ca-463f-9e66-f50bbfef91c4" providerId="ADAL" clId="{EEA614D4-9328-4457-B7CB-278A3A2F0F64}" dt="2024-03-26T03:17:11.883" v="2656" actId="47"/>
        <pc:sldMkLst>
          <pc:docMk/>
          <pc:sldMk cId="1398675719" sldId="293"/>
        </pc:sldMkLst>
      </pc:sldChg>
      <pc:sldChg chg="del">
        <pc:chgData name="Jones, DeAnna" userId="ee05d5de-53ca-463f-9e66-f50bbfef91c4" providerId="ADAL" clId="{EEA614D4-9328-4457-B7CB-278A3A2F0F64}" dt="2024-03-26T03:17:12.909" v="2657" actId="47"/>
        <pc:sldMkLst>
          <pc:docMk/>
          <pc:sldMk cId="3814666844" sldId="294"/>
        </pc:sldMkLst>
      </pc:sldChg>
      <pc:sldChg chg="del">
        <pc:chgData name="Jones, DeAnna" userId="ee05d5de-53ca-463f-9e66-f50bbfef91c4" providerId="ADAL" clId="{EEA614D4-9328-4457-B7CB-278A3A2F0F64}" dt="2024-03-26T03:17:13.877" v="2658" actId="47"/>
        <pc:sldMkLst>
          <pc:docMk/>
          <pc:sldMk cId="2067507643" sldId="295"/>
        </pc:sldMkLst>
      </pc:sldChg>
      <pc:sldChg chg="del">
        <pc:chgData name="Jones, DeAnna" userId="ee05d5de-53ca-463f-9e66-f50bbfef91c4" providerId="ADAL" clId="{EEA614D4-9328-4457-B7CB-278A3A2F0F64}" dt="2024-03-26T03:17:05.155" v="2648" actId="47"/>
        <pc:sldMkLst>
          <pc:docMk/>
          <pc:sldMk cId="1353557148" sldId="296"/>
        </pc:sldMkLst>
      </pc:sldChg>
      <pc:sldChg chg="del">
        <pc:chgData name="Jones, DeAnna" userId="ee05d5de-53ca-463f-9e66-f50bbfef91c4" providerId="ADAL" clId="{EEA614D4-9328-4457-B7CB-278A3A2F0F64}" dt="2024-03-26T03:17:05.662" v="2649" actId="47"/>
        <pc:sldMkLst>
          <pc:docMk/>
          <pc:sldMk cId="2967200318" sldId="297"/>
        </pc:sldMkLst>
      </pc:sldChg>
      <pc:sldChg chg="del">
        <pc:chgData name="Jones, DeAnna" userId="ee05d5de-53ca-463f-9e66-f50bbfef91c4" providerId="ADAL" clId="{EEA614D4-9328-4457-B7CB-278A3A2F0F64}" dt="2024-03-26T03:17:05.908" v="2650" actId="47"/>
        <pc:sldMkLst>
          <pc:docMk/>
          <pc:sldMk cId="2713147871" sldId="298"/>
        </pc:sldMkLst>
      </pc:sldChg>
      <pc:sldChg chg="del">
        <pc:chgData name="Jones, DeAnna" userId="ee05d5de-53ca-463f-9e66-f50bbfef91c4" providerId="ADAL" clId="{EEA614D4-9328-4457-B7CB-278A3A2F0F64}" dt="2024-03-26T03:17:06.110" v="2651" actId="47"/>
        <pc:sldMkLst>
          <pc:docMk/>
          <pc:sldMk cId="1902372232" sldId="299"/>
        </pc:sldMkLst>
      </pc:sldChg>
      <pc:sldChg chg="del">
        <pc:chgData name="Jones, DeAnna" userId="ee05d5de-53ca-463f-9e66-f50bbfef91c4" providerId="ADAL" clId="{EEA614D4-9328-4457-B7CB-278A3A2F0F64}" dt="2024-03-26T03:17:06.278" v="2652" actId="47"/>
        <pc:sldMkLst>
          <pc:docMk/>
          <pc:sldMk cId="4219759735" sldId="300"/>
        </pc:sldMkLst>
      </pc:sldChg>
      <pc:sldChg chg="del">
        <pc:chgData name="Jones, DeAnna" userId="ee05d5de-53ca-463f-9e66-f50bbfef91c4" providerId="ADAL" clId="{EEA614D4-9328-4457-B7CB-278A3A2F0F64}" dt="2024-03-26T03:17:15.843" v="2659" actId="47"/>
        <pc:sldMkLst>
          <pc:docMk/>
          <pc:sldMk cId="2701603484" sldId="301"/>
        </pc:sldMkLst>
      </pc:sldChg>
      <pc:sldChg chg="del">
        <pc:chgData name="Jones, DeAnna" userId="ee05d5de-53ca-463f-9e66-f50bbfef91c4" providerId="ADAL" clId="{EEA614D4-9328-4457-B7CB-278A3A2F0F64}" dt="2024-03-26T03:17:03.966" v="2647" actId="47"/>
        <pc:sldMkLst>
          <pc:docMk/>
          <pc:sldMk cId="262504143" sldId="302"/>
        </pc:sldMkLst>
      </pc:sldChg>
      <pc:sldChg chg="del">
        <pc:chgData name="Jones, DeAnna" userId="ee05d5de-53ca-463f-9e66-f50bbfef91c4" providerId="ADAL" clId="{EEA614D4-9328-4457-B7CB-278A3A2F0F64}" dt="2024-03-26T03:17:07.805" v="2653" actId="47"/>
        <pc:sldMkLst>
          <pc:docMk/>
          <pc:sldMk cId="2843291591" sldId="303"/>
        </pc:sldMkLst>
      </pc:sldChg>
      <pc:sldChg chg="del">
        <pc:chgData name="Jones, DeAnna" userId="ee05d5de-53ca-463f-9e66-f50bbfef91c4" providerId="ADAL" clId="{EEA614D4-9328-4457-B7CB-278A3A2F0F64}" dt="2024-03-26T03:17:02.226" v="2646" actId="47"/>
        <pc:sldMkLst>
          <pc:docMk/>
          <pc:sldMk cId="1151211352" sldId="30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2:18:31.61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5 24575,'0'-4'0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E548C-EE3D-4014-A6C0-052A4783D94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CA0B6-262A-48EB-BF1F-0DFD6D20E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9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CA0B6-262A-48EB-BF1F-0DFD6D20E4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CA0B6-262A-48EB-BF1F-0DFD6D20E4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0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sky&#10;&#10;Description automatically generated">
            <a:extLst>
              <a:ext uri="{FF2B5EF4-FFF2-40B4-BE49-F238E27FC236}">
                <a16:creationId xmlns:a16="http://schemas.microsoft.com/office/drawing/2014/main" id="{7C51235D-AFAD-56F7-0E1C-16E319595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A1AF96-820B-F97B-E1B6-0002CFB50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17F94-75F2-7E39-4653-2E92D7D8D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76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G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quare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DFDE7856-8069-7F24-CF44-A297A72403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8C0727-2CEB-4326-614A-FE7411EE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098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964CB-65A1-B41C-1D67-E9E7ADEDF6A2}"/>
              </a:ext>
            </a:extLst>
          </p:cNvPr>
          <p:cNvSpPr txBox="1"/>
          <p:nvPr userDrawn="1"/>
        </p:nvSpPr>
        <p:spPr>
          <a:xfrm>
            <a:off x="10030691" y="0"/>
            <a:ext cx="216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Slide: </a:t>
            </a:r>
            <a:fld id="{3E533AAD-B54A-412F-A165-1CCFF736D0C9}" type="slidenum"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‹#›</a:t>
            </a:fld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C6510B54-5BA9-51C0-1264-AECDFD6AE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984171" cy="36512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Page: </a:t>
            </a:r>
          </a:p>
        </p:txBody>
      </p:sp>
    </p:spTree>
    <p:extLst>
      <p:ext uri="{BB962C8B-B14F-4D97-AF65-F5344CB8AC3E}">
        <p14:creationId xmlns:p14="http://schemas.microsoft.com/office/powerpoint/2010/main" val="28172690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DBD7F3-8526-CC77-22A6-BA677F63E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DFBD871-1882-5EB6-0DC4-F09FDC44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098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FCCC5-A6DA-00A0-EB9F-F64617F379F3}"/>
              </a:ext>
            </a:extLst>
          </p:cNvPr>
          <p:cNvSpPr txBox="1"/>
          <p:nvPr userDrawn="1"/>
        </p:nvSpPr>
        <p:spPr>
          <a:xfrm>
            <a:off x="10030691" y="0"/>
            <a:ext cx="216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Slide: </a:t>
            </a:r>
            <a:fld id="{3E533AAD-B54A-412F-A165-1CCFF736D0C9}" type="slidenum"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‹#›</a:t>
            </a:fld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8E1CD535-7E95-F6A3-0B99-4FD78D5D5D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984171" cy="36512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Page: </a:t>
            </a:r>
          </a:p>
        </p:txBody>
      </p:sp>
    </p:spTree>
    <p:extLst>
      <p:ext uri="{BB962C8B-B14F-4D97-AF65-F5344CB8AC3E}">
        <p14:creationId xmlns:p14="http://schemas.microsoft.com/office/powerpoint/2010/main" val="11926916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N Title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DBD7F3-8526-CC77-22A6-BA677F63E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DFBD871-1882-5EB6-0DC4-F09FDC44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098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8E1CD535-7E95-F6A3-0B99-4FD78D5D5D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984171" cy="36512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Page: </a:t>
            </a:r>
          </a:p>
        </p:txBody>
      </p:sp>
    </p:spTree>
    <p:extLst>
      <p:ext uri="{BB962C8B-B14F-4D97-AF65-F5344CB8AC3E}">
        <p14:creationId xmlns:p14="http://schemas.microsoft.com/office/powerpoint/2010/main" val="171479831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background&#10;&#10;Description automatically generated">
            <a:extLst>
              <a:ext uri="{FF2B5EF4-FFF2-40B4-BE49-F238E27FC236}">
                <a16:creationId xmlns:a16="http://schemas.microsoft.com/office/drawing/2014/main" id="{989E3026-96FB-C197-14E8-2DBBFE8C66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65AF58-55E4-4490-815D-BC8DEBC7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098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855AF-B3C8-C98C-405E-9EEED3CA3D20}"/>
              </a:ext>
            </a:extLst>
          </p:cNvPr>
          <p:cNvSpPr txBox="1"/>
          <p:nvPr userDrawn="1"/>
        </p:nvSpPr>
        <p:spPr>
          <a:xfrm>
            <a:off x="10030691" y="0"/>
            <a:ext cx="216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Slide: </a:t>
            </a:r>
            <a:fld id="{3E533AAD-B54A-412F-A165-1CCFF736D0C9}" type="slidenum"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‹#›</a:t>
            </a:fld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1BA8DB05-710A-8644-FFAD-9698A6337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984171" cy="36512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Page: </a:t>
            </a:r>
          </a:p>
        </p:txBody>
      </p:sp>
    </p:spTree>
    <p:extLst>
      <p:ext uri="{BB962C8B-B14F-4D97-AF65-F5344CB8AC3E}">
        <p14:creationId xmlns:p14="http://schemas.microsoft.com/office/powerpoint/2010/main" val="41653599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ink gradient&#10;&#10;Description automatically generated">
            <a:extLst>
              <a:ext uri="{FF2B5EF4-FFF2-40B4-BE49-F238E27FC236}">
                <a16:creationId xmlns:a16="http://schemas.microsoft.com/office/drawing/2014/main" id="{3468E9E9-D068-3C77-93CF-DEE4820C4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90C6250-0C43-D334-949A-C548252D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098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B8D-152E-CB38-95FA-19F0F2BB5C90}"/>
              </a:ext>
            </a:extLst>
          </p:cNvPr>
          <p:cNvSpPr txBox="1"/>
          <p:nvPr userDrawn="1"/>
        </p:nvSpPr>
        <p:spPr>
          <a:xfrm>
            <a:off x="10030691" y="0"/>
            <a:ext cx="216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Slide: </a:t>
            </a:r>
            <a:fld id="{3E533AAD-B54A-412F-A165-1CCFF736D0C9}" type="slidenum"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‹#›</a:t>
            </a:fld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EE1D4874-6547-8E0E-543F-6CD61BC815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984171" cy="36512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Page: </a:t>
            </a:r>
          </a:p>
        </p:txBody>
      </p:sp>
    </p:spTree>
    <p:extLst>
      <p:ext uri="{BB962C8B-B14F-4D97-AF65-F5344CB8AC3E}">
        <p14:creationId xmlns:p14="http://schemas.microsoft.com/office/powerpoint/2010/main" val="121019307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gradient&#10;&#10;Description automatically generated">
            <a:extLst>
              <a:ext uri="{FF2B5EF4-FFF2-40B4-BE49-F238E27FC236}">
                <a16:creationId xmlns:a16="http://schemas.microsoft.com/office/drawing/2014/main" id="{6D14863A-B13E-B76D-82A1-F83B718E9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7918CA-14AC-EC7C-A6CE-57790157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098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23AF6-C32D-742C-705A-48CC3F150105}"/>
              </a:ext>
            </a:extLst>
          </p:cNvPr>
          <p:cNvSpPr txBox="1"/>
          <p:nvPr userDrawn="1"/>
        </p:nvSpPr>
        <p:spPr>
          <a:xfrm>
            <a:off x="10030691" y="0"/>
            <a:ext cx="216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Slide: </a:t>
            </a:r>
            <a:fld id="{3E533AAD-B54A-412F-A165-1CCFF736D0C9}" type="slidenum"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‹#›</a:t>
            </a:fld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3239EE65-E37E-DCD6-442D-3D3ECF29AB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984171" cy="36512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Page: </a:t>
            </a:r>
          </a:p>
        </p:txBody>
      </p:sp>
    </p:spTree>
    <p:extLst>
      <p:ext uri="{BB962C8B-B14F-4D97-AF65-F5344CB8AC3E}">
        <p14:creationId xmlns:p14="http://schemas.microsoft.com/office/powerpoint/2010/main" val="31685628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N Title B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gradient&#10;&#10;Description automatically generated">
            <a:extLst>
              <a:ext uri="{FF2B5EF4-FFF2-40B4-BE49-F238E27FC236}">
                <a16:creationId xmlns:a16="http://schemas.microsoft.com/office/drawing/2014/main" id="{6D14863A-B13E-B76D-82A1-F83B718E9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7918CA-14AC-EC7C-A6CE-57790157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098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3239EE65-E37E-DCD6-442D-3D3ECF29AB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984171" cy="36512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Page: </a:t>
            </a:r>
          </a:p>
        </p:txBody>
      </p:sp>
    </p:spTree>
    <p:extLst>
      <p:ext uri="{BB962C8B-B14F-4D97-AF65-F5344CB8AC3E}">
        <p14:creationId xmlns:p14="http://schemas.microsoft.com/office/powerpoint/2010/main" val="358770106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background&#10;&#10;Description automatically generated">
            <a:extLst>
              <a:ext uri="{FF2B5EF4-FFF2-40B4-BE49-F238E27FC236}">
                <a16:creationId xmlns:a16="http://schemas.microsoft.com/office/drawing/2014/main" id="{5C11E12C-D4B6-C163-8352-A923643210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DB0F2-70A1-EC3C-8E52-00EE4BF3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098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69E9BC-DDFC-3684-47D0-AFA4B134B0E1}"/>
              </a:ext>
            </a:extLst>
          </p:cNvPr>
          <p:cNvSpPr txBox="1"/>
          <p:nvPr userDrawn="1"/>
        </p:nvSpPr>
        <p:spPr>
          <a:xfrm>
            <a:off x="10030691" y="0"/>
            <a:ext cx="216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Slide: </a:t>
            </a:r>
            <a:fld id="{3E533AAD-B54A-412F-A165-1CCFF736D0C9}" type="slidenum"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‹#›</a:t>
            </a:fld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CD871D13-9E91-6CBB-A511-E83E6A372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984171" cy="36512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Page: </a:t>
            </a:r>
          </a:p>
        </p:txBody>
      </p:sp>
    </p:spTree>
    <p:extLst>
      <p:ext uri="{BB962C8B-B14F-4D97-AF65-F5344CB8AC3E}">
        <p14:creationId xmlns:p14="http://schemas.microsoft.com/office/powerpoint/2010/main" val="246143223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G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435CE212-A1DF-DD97-D3C8-705FB5C00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C34B347-AF9E-1AF8-BA1C-32BF425B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098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C1AF6-3AFB-7761-FD5E-ACCEF2227C70}"/>
              </a:ext>
            </a:extLst>
          </p:cNvPr>
          <p:cNvSpPr txBox="1"/>
          <p:nvPr userDrawn="1"/>
        </p:nvSpPr>
        <p:spPr>
          <a:xfrm>
            <a:off x="10030691" y="0"/>
            <a:ext cx="216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Slide: </a:t>
            </a:r>
            <a:fld id="{3E533AAD-B54A-412F-A165-1CCFF736D0C9}" type="slidenum"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‹#›</a:t>
            </a:fld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92864D49-9441-1673-49EB-3D5B5FB285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984171" cy="36512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Page: </a:t>
            </a:r>
          </a:p>
        </p:txBody>
      </p:sp>
    </p:spTree>
    <p:extLst>
      <p:ext uri="{BB962C8B-B14F-4D97-AF65-F5344CB8AC3E}">
        <p14:creationId xmlns:p14="http://schemas.microsoft.com/office/powerpoint/2010/main" val="221636903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01C10-28BF-C68C-5FEA-D5A272BB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27DDB-2CA6-13AD-5E98-D39D3979C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DC01C-14C2-1BA1-157C-CB1BE08C8A38}"/>
              </a:ext>
            </a:extLst>
          </p:cNvPr>
          <p:cNvSpPr txBox="1"/>
          <p:nvPr userDrawn="1"/>
        </p:nvSpPr>
        <p:spPr>
          <a:xfrm>
            <a:off x="10030691" y="0"/>
            <a:ext cx="216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Slide: </a:t>
            </a:r>
            <a:fld id="{3E533AAD-B54A-412F-A165-1CCFF736D0C9}" type="slidenum"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‹#›</a:t>
            </a:fld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B37AAC9-81C4-5CA7-DF6B-B1A970F31057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3984171" cy="3651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Page: </a:t>
            </a:r>
          </a:p>
        </p:txBody>
      </p:sp>
    </p:spTree>
    <p:extLst>
      <p:ext uri="{BB962C8B-B14F-4D97-AF65-F5344CB8AC3E}">
        <p14:creationId xmlns:p14="http://schemas.microsoft.com/office/powerpoint/2010/main" val="126644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2" r:id="rId3"/>
    <p:sldLayoutId id="2147483656" r:id="rId4"/>
    <p:sldLayoutId id="2147483657" r:id="rId5"/>
    <p:sldLayoutId id="2147483658" r:id="rId6"/>
    <p:sldLayoutId id="2147483663" r:id="rId7"/>
    <p:sldLayoutId id="2147483661" r:id="rId8"/>
    <p:sldLayoutId id="2147483660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1.wdp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5" Type="http://schemas.openxmlformats.org/officeDocument/2006/relationships/image" Target="../media/image41.png"/><Relationship Id="rId4" Type="http://schemas.microsoft.com/office/2007/relationships/hdphoto" Target="../media/hdphoto1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5.wdp"/><Relationship Id="rId1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0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19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18" Type="http://schemas.openxmlformats.org/officeDocument/2006/relationships/image" Target="../media/image24.png"/><Relationship Id="rId26" Type="http://schemas.openxmlformats.org/officeDocument/2006/relationships/image" Target="../media/image29.png"/><Relationship Id="rId3" Type="http://schemas.openxmlformats.org/officeDocument/2006/relationships/image" Target="../media/image22.png"/><Relationship Id="rId21" Type="http://schemas.openxmlformats.org/officeDocument/2006/relationships/image" Target="../media/image26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17" Type="http://schemas.microsoft.com/office/2007/relationships/hdphoto" Target="../media/hdphoto7.wdp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24" Type="http://schemas.microsoft.com/office/2007/relationships/hdphoto" Target="../media/hdphoto10.wdp"/><Relationship Id="rId5" Type="http://schemas.microsoft.com/office/2007/relationships/hdphoto" Target="../media/hdphoto2.wdp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28" Type="http://schemas.openxmlformats.org/officeDocument/2006/relationships/image" Target="../media/image21.png"/><Relationship Id="rId10" Type="http://schemas.microsoft.com/office/2007/relationships/hdphoto" Target="../media/hdphoto4.wdp"/><Relationship Id="rId19" Type="http://schemas.microsoft.com/office/2007/relationships/hdphoto" Target="../media/hdphoto8.wdp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microsoft.com/office/2007/relationships/hdphoto" Target="../media/hdphoto1.wdp"/><Relationship Id="rId22" Type="http://schemas.microsoft.com/office/2007/relationships/hdphoto" Target="../media/hdphoto9.wdp"/><Relationship Id="rId27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5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3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31.png"/><Relationship Id="rId2" Type="http://schemas.openxmlformats.org/officeDocument/2006/relationships/image" Target="../media/image3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Excel_Worksheet_1CD04D0B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blue and orange letters&#10;&#10;Description automatically generated">
            <a:extLst>
              <a:ext uri="{FF2B5EF4-FFF2-40B4-BE49-F238E27FC236}">
                <a16:creationId xmlns:a16="http://schemas.microsoft.com/office/drawing/2014/main" id="{6DCA73D3-B7C1-9B00-9BF8-1EB40CE8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24" y="830447"/>
            <a:ext cx="7508482" cy="50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5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5E60C-E441-8F50-9F7C-670029E3A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42 &amp; 43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CBCFA2-6CDD-1DFB-0B3A-D8DAD5C58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05754"/>
              </p:ext>
            </p:extLst>
          </p:nvPr>
        </p:nvGraphicFramePr>
        <p:xfrm>
          <a:off x="1" y="472338"/>
          <a:ext cx="12192000" cy="6385662"/>
        </p:xfrm>
        <a:graphic>
          <a:graphicData uri="http://schemas.openxmlformats.org/drawingml/2006/table">
            <a:tbl>
              <a:tblPr firstRow="1" bandRow="1"/>
              <a:tblGrid>
                <a:gridCol w="4064000">
                  <a:extLst>
                    <a:ext uri="{9D8B030D-6E8A-4147-A177-3AD203B41FA5}">
                      <a16:colId xmlns:a16="http://schemas.microsoft.com/office/drawing/2014/main" val="37746866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812046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5929506"/>
                    </a:ext>
                  </a:extLst>
                </a:gridCol>
              </a:tblGrid>
              <a:tr h="91059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cs typeface="Poppins" panose="00000500000000000000" pitchFamily="2" charset="0"/>
                          <a:sym typeface="Arial"/>
                        </a:rPr>
                        <a:t>Networking Hardware Recommendations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582181"/>
                  </a:ext>
                </a:extLst>
              </a:tr>
              <a:tr h="1186337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C1111 Cisco Router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C3560X Cisco Switch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Fortinet </a:t>
                      </a:r>
                      <a:r>
                        <a:rPr lang="en-US" sz="280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Fortigate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200F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895295"/>
                  </a:ext>
                </a:extLst>
              </a:tr>
              <a:tr h="178246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4801027"/>
                  </a:ext>
                </a:extLst>
              </a:tr>
              <a:tr h="2506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Runs 802.11ax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Management Ports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8-Gbit Ports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Uses Gbit Ports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24 Full-Duplex Ports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Layer 3 Switch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defTabSz="2286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60325" algn="l"/>
                          <a:tab pos="174625" algn="l"/>
                        </a:tabLs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Software-Defined Wide Area </a:t>
                      </a:r>
                      <a:r>
                        <a:rPr lang="en" sz="2000">
                          <a:solidFill>
                            <a:srgbClr val="6029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		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Network (SD-WAN)​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Continuous Risk Assessment​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Wi-Fi Protected Setup (WPS)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328466"/>
                  </a:ext>
                </a:extLst>
              </a:tr>
            </a:tbl>
          </a:graphicData>
        </a:graphic>
      </p:graphicFrame>
      <p:pic>
        <p:nvPicPr>
          <p:cNvPr id="5" name="Picture 4" descr="A white box with black text&#10;&#10;Description automatically generated">
            <a:extLst>
              <a:ext uri="{FF2B5EF4-FFF2-40B4-BE49-F238E27FC236}">
                <a16:creationId xmlns:a16="http://schemas.microsoft.com/office/drawing/2014/main" id="{BA352158-8A0F-9315-4D66-293E3B7F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781" y="2960109"/>
            <a:ext cx="3816597" cy="982105"/>
          </a:xfrm>
          <a:prstGeom prst="rect">
            <a:avLst/>
          </a:prstGeom>
        </p:spPr>
      </p:pic>
      <p:pic>
        <p:nvPicPr>
          <p:cNvPr id="6" name="Picture 5" descr="A close up of a blue box&#10;&#10;Description automatically generated">
            <a:extLst>
              <a:ext uri="{FF2B5EF4-FFF2-40B4-BE49-F238E27FC236}">
                <a16:creationId xmlns:a16="http://schemas.microsoft.com/office/drawing/2014/main" id="{44B9A40D-B25A-16AA-CC9D-C4B255930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48" y="3084983"/>
            <a:ext cx="3686704" cy="634113"/>
          </a:xfrm>
          <a:prstGeom prst="rect">
            <a:avLst/>
          </a:prstGeom>
        </p:spPr>
      </p:pic>
      <p:pic>
        <p:nvPicPr>
          <p:cNvPr id="7" name="Picture 6" descr="A back view of a white device&#10;&#10;Description automatically generated">
            <a:extLst>
              <a:ext uri="{FF2B5EF4-FFF2-40B4-BE49-F238E27FC236}">
                <a16:creationId xmlns:a16="http://schemas.microsoft.com/office/drawing/2014/main" id="{1857CAF9-F636-789A-5ADE-0AB633797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74019"/>
            <a:ext cx="4140084" cy="195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17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0458B-F9A2-A56A-AF92-DCDA361238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44 &amp; 45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0AE4C5-3C03-55C0-1FCE-98CF6D59E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4647"/>
              </p:ext>
            </p:extLst>
          </p:nvPr>
        </p:nvGraphicFramePr>
        <p:xfrm>
          <a:off x="1" y="472338"/>
          <a:ext cx="12191999" cy="6385662"/>
        </p:xfrm>
        <a:graphic>
          <a:graphicData uri="http://schemas.openxmlformats.org/drawingml/2006/table">
            <a:tbl>
              <a:tblPr firstRow="1" bandRow="1"/>
              <a:tblGrid>
                <a:gridCol w="4450279">
                  <a:extLst>
                    <a:ext uri="{9D8B030D-6E8A-4147-A177-3AD203B41FA5}">
                      <a16:colId xmlns:a16="http://schemas.microsoft.com/office/drawing/2014/main" val="3774686664"/>
                    </a:ext>
                  </a:extLst>
                </a:gridCol>
                <a:gridCol w="3870860">
                  <a:extLst>
                    <a:ext uri="{9D8B030D-6E8A-4147-A177-3AD203B41FA5}">
                      <a16:colId xmlns:a16="http://schemas.microsoft.com/office/drawing/2014/main" val="2381204643"/>
                    </a:ext>
                  </a:extLst>
                </a:gridCol>
                <a:gridCol w="3870860">
                  <a:extLst>
                    <a:ext uri="{9D8B030D-6E8A-4147-A177-3AD203B41FA5}">
                      <a16:colId xmlns:a16="http://schemas.microsoft.com/office/drawing/2014/main" val="1235929506"/>
                    </a:ext>
                  </a:extLst>
                </a:gridCol>
              </a:tblGrid>
              <a:tr h="91059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cs typeface="Poppins" panose="00000500000000000000" pitchFamily="2" charset="0"/>
                          <a:sym typeface="Arial"/>
                        </a:rPr>
                        <a:t>Networking Hardware Recommendations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582181"/>
                  </a:ext>
                </a:extLst>
              </a:tr>
              <a:tr h="1186337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PowerEdge R250 </a:t>
                      </a:r>
                    </a:p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Server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Eaton 9PX</a:t>
                      </a:r>
                    </a:p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Server UPS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Eaton 5PX</a:t>
                      </a:r>
                    </a:p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Office UPS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895295"/>
                  </a:ext>
                </a:extLst>
              </a:tr>
              <a:tr h="178246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4801027"/>
                  </a:ext>
                </a:extLst>
              </a:tr>
              <a:tr h="2506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System Lockdown Settings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Secure Boot/Erase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Cryptographically Secure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chemeClr val="bg1"/>
                        </a:buClr>
                        <a:buSzPct val="31000"/>
                        <a:buFont typeface="+mj-lt"/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Booting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64 Minute Runtime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1,350 Watt, 1,500 VA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3-Stage Charging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54 Minute Runtime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1,000 Watt, 1,000 VA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Line-Active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32846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75C07EB-4E7E-36F9-8C78-429908C9A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478" y="2792218"/>
            <a:ext cx="3984171" cy="762321"/>
          </a:xfrm>
          <a:prstGeom prst="rect">
            <a:avLst/>
          </a:prstGeom>
        </p:spPr>
      </p:pic>
      <p:pic>
        <p:nvPicPr>
          <p:cNvPr id="6" name="Picture 5" descr="A black electronic device with a blue screen&#10;&#10;Description automatically generated">
            <a:extLst>
              <a:ext uri="{FF2B5EF4-FFF2-40B4-BE49-F238E27FC236}">
                <a16:creationId xmlns:a16="http://schemas.microsoft.com/office/drawing/2014/main" id="{8BCF083D-7978-2A09-4BC9-7849D22E0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3277" y="2176770"/>
            <a:ext cx="3050717" cy="2109569"/>
          </a:xfrm>
          <a:prstGeom prst="rect">
            <a:avLst/>
          </a:prstGeom>
        </p:spPr>
      </p:pic>
      <p:pic>
        <p:nvPicPr>
          <p:cNvPr id="7" name="Picture 6" descr="A black electronic device with a screen&#10;&#10;Description automatically generated">
            <a:extLst>
              <a:ext uri="{FF2B5EF4-FFF2-40B4-BE49-F238E27FC236}">
                <a16:creationId xmlns:a16="http://schemas.microsoft.com/office/drawing/2014/main" id="{C1BAF72B-5B8A-ABE5-113B-727BD7EDB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0775" y="2239564"/>
            <a:ext cx="2132280" cy="21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8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F9E32-FDD2-AD31-BBD2-CB2C31110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46 &amp; 47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2598C0-1E9D-4E4F-C2E3-0F2AC3A95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753117"/>
              </p:ext>
            </p:extLst>
          </p:nvPr>
        </p:nvGraphicFramePr>
        <p:xfrm>
          <a:off x="1" y="472338"/>
          <a:ext cx="12192000" cy="6385662"/>
        </p:xfrm>
        <a:graphic>
          <a:graphicData uri="http://schemas.openxmlformats.org/drawingml/2006/table">
            <a:tbl>
              <a:tblPr firstRow="1" bandRow="1"/>
              <a:tblGrid>
                <a:gridCol w="4064000">
                  <a:extLst>
                    <a:ext uri="{9D8B030D-6E8A-4147-A177-3AD203B41FA5}">
                      <a16:colId xmlns:a16="http://schemas.microsoft.com/office/drawing/2014/main" val="37746866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812046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5929506"/>
                    </a:ext>
                  </a:extLst>
                </a:gridCol>
              </a:tblGrid>
              <a:tr h="91059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cs typeface="Poppins" panose="00000500000000000000" pitchFamily="2" charset="0"/>
                          <a:sym typeface="Arial"/>
                        </a:rPr>
                        <a:t>POS Hardware Recommendations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582181"/>
                  </a:ext>
                </a:extLst>
              </a:tr>
              <a:tr h="1186337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Square Stand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Square Register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Star Micronics Receipt Printer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895295"/>
                  </a:ext>
                </a:extLst>
              </a:tr>
              <a:tr h="178246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4801027"/>
                  </a:ext>
                </a:extLst>
              </a:tr>
              <a:tr h="2506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Features Tap, Chip, and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Swipe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Utilizes Square Software Suite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sz="200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Features a Detachable</a:t>
                      </a:r>
                    </a:p>
                    <a:p>
                      <a:pPr marL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 kern="12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  Customer-Facing Display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Attached Cash Register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Thermal Printer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230 ft Length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Additional Rolls Are $78.00 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 25 Pack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328466"/>
                  </a:ext>
                </a:extLst>
              </a:tr>
            </a:tbl>
          </a:graphicData>
        </a:graphic>
      </p:graphicFrame>
      <p:pic>
        <p:nvPicPr>
          <p:cNvPr id="2" name="Picture 1" descr="A tablet with a credit card in the screen&#10;&#10;Description automatically generated">
            <a:extLst>
              <a:ext uri="{FF2B5EF4-FFF2-40B4-BE49-F238E27FC236}">
                <a16:creationId xmlns:a16="http://schemas.microsoft.com/office/drawing/2014/main" id="{65AD9C33-841F-ABBC-629A-4C2624C66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" t="4775" r="6697" b="10259"/>
          <a:stretch/>
        </p:blipFill>
        <p:spPr>
          <a:xfrm>
            <a:off x="1095621" y="2558076"/>
            <a:ext cx="1908577" cy="1571786"/>
          </a:xfrm>
          <a:prstGeom prst="rect">
            <a:avLst/>
          </a:prstGeom>
        </p:spPr>
      </p:pic>
      <p:pic>
        <p:nvPicPr>
          <p:cNvPr id="4" name="Picture 3" descr="A computer with a black box&#10;&#10;Description automatically generated with medium confidence">
            <a:extLst>
              <a:ext uri="{FF2B5EF4-FFF2-40B4-BE49-F238E27FC236}">
                <a16:creationId xmlns:a16="http://schemas.microsoft.com/office/drawing/2014/main" id="{7715D5CF-D442-E3B1-3142-A323286F5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6" t="19413" r="18149" b="21500"/>
          <a:stretch/>
        </p:blipFill>
        <p:spPr>
          <a:xfrm>
            <a:off x="4522116" y="2491819"/>
            <a:ext cx="2722724" cy="1704299"/>
          </a:xfrm>
          <a:prstGeom prst="rect">
            <a:avLst/>
          </a:prstGeom>
        </p:spPr>
      </p:pic>
      <p:pic>
        <p:nvPicPr>
          <p:cNvPr id="5" name="Picture 4" descr="A black printer with a label&#10;&#10;Description automatically generated">
            <a:extLst>
              <a:ext uri="{FF2B5EF4-FFF2-40B4-BE49-F238E27FC236}">
                <a16:creationId xmlns:a16="http://schemas.microsoft.com/office/drawing/2014/main" id="{1E20E60D-DF29-EFA7-453F-6D5A8D757E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7" t="16650" r="31985" b="16927"/>
          <a:stretch/>
        </p:blipFill>
        <p:spPr>
          <a:xfrm>
            <a:off x="9357360" y="2491819"/>
            <a:ext cx="1645717" cy="181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8AE38-494B-7CC7-2EC6-D4EC6E9EA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47 &amp; 48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1C59A4-D830-D6CB-E2B8-148BD6AC4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218986"/>
              </p:ext>
            </p:extLst>
          </p:nvPr>
        </p:nvGraphicFramePr>
        <p:xfrm>
          <a:off x="1" y="472338"/>
          <a:ext cx="12191999" cy="6385662"/>
        </p:xfrm>
        <a:graphic>
          <a:graphicData uri="http://schemas.openxmlformats.org/drawingml/2006/table">
            <a:tbl>
              <a:tblPr firstRow="1" bandRow="1"/>
              <a:tblGrid>
                <a:gridCol w="6103619">
                  <a:extLst>
                    <a:ext uri="{9D8B030D-6E8A-4147-A177-3AD203B41FA5}">
                      <a16:colId xmlns:a16="http://schemas.microsoft.com/office/drawing/2014/main" val="3774686664"/>
                    </a:ext>
                  </a:extLst>
                </a:gridCol>
                <a:gridCol w="6088380">
                  <a:extLst>
                    <a:ext uri="{9D8B030D-6E8A-4147-A177-3AD203B41FA5}">
                      <a16:colId xmlns:a16="http://schemas.microsoft.com/office/drawing/2014/main" val="1235929506"/>
                    </a:ext>
                  </a:extLst>
                </a:gridCol>
              </a:tblGrid>
              <a:tr h="91059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cs typeface="Poppins" panose="00000500000000000000" pitchFamily="2" charset="0"/>
                          <a:sym typeface="Arial"/>
                        </a:rPr>
                        <a:t>POS Hardware Recommendations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3582181"/>
                  </a:ext>
                </a:extLst>
              </a:tr>
              <a:tr h="1186337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iPad Ninth Generation </a:t>
                      </a:r>
                    </a:p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10.2 In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NewEgg iPad Dock Hub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895295"/>
                  </a:ext>
                </a:extLst>
              </a:tr>
              <a:tr h="178246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4801027"/>
                  </a:ext>
                </a:extLst>
              </a:tr>
              <a:tr h="2506270">
                <a:tc>
                  <a:txBody>
                    <a:bodyPr/>
                    <a:lstStyle/>
                    <a:p>
                      <a:pPr marL="1203325" indent="1143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Useful for waitstaff and</a:t>
                      </a:r>
                    </a:p>
                    <a:p>
                      <a:pPr marL="1431925" indent="-53975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maintenance</a:t>
                      </a:r>
                    </a:p>
                    <a:p>
                      <a:pPr marL="1203325" indent="1143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10.2 Inch Display</a:t>
                      </a:r>
                    </a:p>
                    <a:p>
                      <a:pPr marL="1203325" indent="1143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Access to iOS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89025" indent="-282575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USB-C 100 watt charging port</a:t>
                      </a:r>
                    </a:p>
                    <a:p>
                      <a:pPr marL="1089025" indent="-282575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USB-A 3.0 data port</a:t>
                      </a:r>
                    </a:p>
                    <a:p>
                      <a:pPr marL="1089025" indent="-282575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RJ45 1000 mbps Ethernet port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328466"/>
                  </a:ext>
                </a:extLst>
              </a:tr>
            </a:tbl>
          </a:graphicData>
        </a:graphic>
      </p:graphicFrame>
      <p:pic>
        <p:nvPicPr>
          <p:cNvPr id="5" name="Picture 4" descr="A group of rectangular electronic devices&#10;&#10;Description automatically generated">
            <a:extLst>
              <a:ext uri="{FF2B5EF4-FFF2-40B4-BE49-F238E27FC236}">
                <a16:creationId xmlns:a16="http://schemas.microsoft.com/office/drawing/2014/main" id="{371A1EC3-7967-C914-F7D4-90EE8E4CA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80" y="2631465"/>
            <a:ext cx="1585574" cy="1595069"/>
          </a:xfrm>
          <a:prstGeom prst="rect">
            <a:avLst/>
          </a:prstGeom>
        </p:spPr>
      </p:pic>
      <p:pic>
        <p:nvPicPr>
          <p:cNvPr id="6" name="Picture 5" descr="A white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2B021760-C6AE-7C84-8E64-2AC44F35F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929" y="2425725"/>
            <a:ext cx="1070341" cy="15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8774-6774-C2DE-253E-1FD878BB25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59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7D8041-7F09-AC34-ACE8-6B98BEDB8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47103"/>
              </p:ext>
            </p:extLst>
          </p:nvPr>
        </p:nvGraphicFramePr>
        <p:xfrm>
          <a:off x="1" y="472338"/>
          <a:ext cx="12192000" cy="6385662"/>
        </p:xfrm>
        <a:graphic>
          <a:graphicData uri="http://schemas.openxmlformats.org/drawingml/2006/table">
            <a:tbl>
              <a:tblPr firstRow="1" bandRow="1"/>
              <a:tblGrid>
                <a:gridCol w="4064000">
                  <a:extLst>
                    <a:ext uri="{9D8B030D-6E8A-4147-A177-3AD203B41FA5}">
                      <a16:colId xmlns:a16="http://schemas.microsoft.com/office/drawing/2014/main" val="37746866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812046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5929506"/>
                    </a:ext>
                  </a:extLst>
                </a:gridCol>
              </a:tblGrid>
              <a:tr h="91059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cs typeface="Poppins" panose="00000500000000000000" pitchFamily="2" charset="0"/>
                          <a:sym typeface="Arial"/>
                        </a:rPr>
                        <a:t>POS Software Recommendations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582181"/>
                  </a:ext>
                </a:extLst>
              </a:tr>
              <a:tr h="1186337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Square Software Suite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895295"/>
                  </a:ext>
                </a:extLst>
              </a:tr>
              <a:tr h="178246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4801027"/>
                  </a:ext>
                </a:extLst>
              </a:tr>
              <a:tr h="2506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sz="200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Omnichannel Payment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Processing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Real-time Analytics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Third Parties Integrations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sz="200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328466"/>
                  </a:ext>
                </a:extLst>
              </a:tr>
            </a:tbl>
          </a:graphicData>
        </a:graphic>
      </p:graphicFrame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9D065AC3-E190-C6E8-390E-F7FE26B77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47" y="2344425"/>
            <a:ext cx="2676213" cy="16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4BD13-6166-4C74-1644-57CE7E021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61 &amp; 62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907949-C4AE-EE77-81FA-2260C74C5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729948"/>
              </p:ext>
            </p:extLst>
          </p:nvPr>
        </p:nvGraphicFramePr>
        <p:xfrm>
          <a:off x="1" y="472338"/>
          <a:ext cx="12192000" cy="6385662"/>
        </p:xfrm>
        <a:graphic>
          <a:graphicData uri="http://schemas.openxmlformats.org/drawingml/2006/table">
            <a:tbl>
              <a:tblPr firstRow="1" bandRow="1"/>
              <a:tblGrid>
                <a:gridCol w="4064000">
                  <a:extLst>
                    <a:ext uri="{9D8B030D-6E8A-4147-A177-3AD203B41FA5}">
                      <a16:colId xmlns:a16="http://schemas.microsoft.com/office/drawing/2014/main" val="37746866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812046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5929506"/>
                    </a:ext>
                  </a:extLst>
                </a:gridCol>
              </a:tblGrid>
              <a:tr h="91059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cs typeface="Poppins" panose="00000500000000000000" pitchFamily="2" charset="0"/>
                          <a:sym typeface="Arial"/>
                        </a:rPr>
                        <a:t>Server Software Recommendations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582181"/>
                  </a:ext>
                </a:extLst>
              </a:tr>
              <a:tr h="1186337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FortiOS 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Linux with LAMP Stack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Microsoft SQL Server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895295"/>
                  </a:ext>
                </a:extLst>
              </a:tr>
              <a:tr h="178246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4801027"/>
                  </a:ext>
                </a:extLst>
              </a:tr>
              <a:tr h="25062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Integrated Security and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Networking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Fortinet Security Fabric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Real-Time Network Visibility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Good for Heavy Traffic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Large Community Support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and Resources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Robust Security Features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Database Engine Features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Support for Multiple Users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Includes Suites of Tools for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Database Management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32846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3D491ED-3FFF-B6B9-7642-BBFA64EC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8152" y="2315196"/>
            <a:ext cx="1919920" cy="1898173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lamp-stack-logo » Phoenix Web">
            <a:extLst>
              <a:ext uri="{FF2B5EF4-FFF2-40B4-BE49-F238E27FC236}">
                <a16:creationId xmlns:a16="http://schemas.microsoft.com/office/drawing/2014/main" id="{3FD471A6-C1AF-ADED-55C7-CA4405BAE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83" y="2281256"/>
            <a:ext cx="3369034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7F8B372A-B6EA-5E9D-223D-49EDB08F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13" y="2673744"/>
            <a:ext cx="4055048" cy="120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409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E598D-777B-57A7-526E-08B3B8A23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82 - 88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34EED3-7967-6F77-6935-BC2F117B0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014"/>
              </p:ext>
            </p:extLst>
          </p:nvPr>
        </p:nvGraphicFramePr>
        <p:xfrm>
          <a:off x="1" y="472338"/>
          <a:ext cx="12192000" cy="6259988"/>
        </p:xfrm>
        <a:graphic>
          <a:graphicData uri="http://schemas.openxmlformats.org/drawingml/2006/table">
            <a:tbl>
              <a:tblPr firstRow="1" bandRow="1"/>
              <a:tblGrid>
                <a:gridCol w="4064000">
                  <a:extLst>
                    <a:ext uri="{9D8B030D-6E8A-4147-A177-3AD203B41FA5}">
                      <a16:colId xmlns:a16="http://schemas.microsoft.com/office/drawing/2014/main" val="37746866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812046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5929506"/>
                    </a:ext>
                  </a:extLst>
                </a:gridCol>
              </a:tblGrid>
              <a:tr h="91059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eorgia" panose="02040502050405020303" pitchFamily="18" charset="0"/>
                          <a:cs typeface="Poppins" panose="00000500000000000000" pitchFamily="2" charset="0"/>
                          <a:sym typeface="Arial"/>
                        </a:rPr>
                        <a:t>Security Policies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582181"/>
                  </a:ext>
                </a:extLst>
              </a:tr>
              <a:tr h="1186337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Data Backup Policy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Disaster Recovery Policy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Password Protection Policy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895295"/>
                  </a:ext>
                </a:extLst>
              </a:tr>
              <a:tr h="2506270">
                <a:tc>
                  <a:txBody>
                    <a:bodyPr/>
                    <a:lstStyle/>
                    <a:p>
                      <a:pPr marL="174625" indent="-174625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Scheduled Daily and Weekly Backups for Data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Secure On-Site and Off-Site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Storage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Regular Backup Verification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Tests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Defined Roles for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Accountability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Recover IT Systems,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Applications, and Data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Various Contingency Plans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are Utilized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Practice and Annual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Tabletop Exercises should be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Conducted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Infosec Team will Verify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Compliance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Authorized Password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Mangers Permitted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Separate, Unique Password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for Each Account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Multi-Factor Authentication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Highly Recommended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“Remember Password”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Feature Not Permitted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328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05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A2F21-B5DC-BBA6-672E-A8C1E25F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Database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6F655-6D49-C00E-2926-6F8E15137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93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B996992-5DCB-51BF-958F-DE21426A7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9" y="868313"/>
            <a:ext cx="8562581" cy="5762753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5863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96D27-D36C-7386-0DEF-1FCB02AB5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93 - 101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BD9550-006A-98AA-B74D-262C8EE3D3BA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941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r>
              <a:rPr lang="en-US">
                <a:latin typeface="Georgia" panose="02040502050405020303" pitchFamily="18" charset="0"/>
              </a:rPr>
              <a:t>Website Demonstration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FBFE2-0F2A-6685-ED4C-96885F35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3065"/>
            <a:ext cx="10515600" cy="591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888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B060-C49E-DDCC-1936-47D55141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941098"/>
          </a:xfrm>
        </p:spPr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Packet Tracker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36057-F6F0-33F5-DD9F-9B0B4CD6D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102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598B10-258F-7543-7C38-7C2F71137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71" y="1306222"/>
            <a:ext cx="10441858" cy="5220929"/>
          </a:xfrm>
          <a:prstGeom prst="rect">
            <a:avLst/>
          </a:prstGeom>
          <a:noFill/>
          <a:effectLst>
            <a:glow rad="228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388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CD6275-C696-922A-9153-A934F849E5F7}"/>
              </a:ext>
            </a:extLst>
          </p:cNvPr>
          <p:cNvSpPr txBox="1">
            <a:spLocks/>
          </p:cNvSpPr>
          <p:nvPr/>
        </p:nvSpPr>
        <p:spPr>
          <a:xfrm>
            <a:off x="397043" y="2687054"/>
            <a:ext cx="5301916" cy="941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r>
              <a:rPr lang="en-US">
                <a:latin typeface="Georgia" panose="02040502050405020303" pitchFamily="18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35416-6E03-CB10-326C-9CCBFD83A6E0}"/>
              </a:ext>
            </a:extLst>
          </p:cNvPr>
          <p:cNvSpPr txBox="1"/>
          <p:nvPr/>
        </p:nvSpPr>
        <p:spPr>
          <a:xfrm>
            <a:off x="5788908" y="179099"/>
            <a:ext cx="5297835" cy="613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About 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Floor 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Budget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Networking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POS Research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Software Research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Security Policies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Database Demonstration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Website Demonstration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Packet Tracer Demonstration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Cybersecurity Results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1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CE73E9-9BD4-7E8A-1652-BB672B439F8C}"/>
              </a:ext>
            </a:extLst>
          </p:cNvPr>
          <p:cNvSpPr txBox="1">
            <a:spLocks/>
          </p:cNvSpPr>
          <p:nvPr/>
        </p:nvSpPr>
        <p:spPr>
          <a:xfrm>
            <a:off x="712470" y="284445"/>
            <a:ext cx="10515600" cy="941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r>
              <a:rPr lang="en-US">
                <a:latin typeface="Georgia" panose="02040502050405020303" pitchFamily="18" charset="0"/>
              </a:rPr>
              <a:t>Cybersecurity 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272D9-733D-2C19-B6ED-C21D19008F64}"/>
              </a:ext>
            </a:extLst>
          </p:cNvPr>
          <p:cNvSpPr txBox="1"/>
          <p:nvPr/>
        </p:nvSpPr>
        <p:spPr>
          <a:xfrm>
            <a:off x="1914797" y="2891789"/>
            <a:ext cx="3807824" cy="1433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Open Ports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Default Passwords and 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 sz="105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Usernames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2CC53-2CCA-AC57-D9CA-AFD1A1181845}"/>
              </a:ext>
            </a:extLst>
          </p:cNvPr>
          <p:cNvSpPr txBox="1"/>
          <p:nvPr/>
        </p:nvSpPr>
        <p:spPr>
          <a:xfrm>
            <a:off x="2567941" y="2368569"/>
            <a:ext cx="1577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Poppins" panose="00000500000000000000" pitchFamily="2" charset="0"/>
                <a:cs typeface="Poppins" panose="00000500000000000000" pitchFamily="2" charset="0"/>
              </a:rPr>
              <a:t>Results</a:t>
            </a:r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067C8-1BB0-917B-022B-8B54A87C9D97}"/>
              </a:ext>
            </a:extLst>
          </p:cNvPr>
          <p:cNvSpPr txBox="1"/>
          <p:nvPr/>
        </p:nvSpPr>
        <p:spPr>
          <a:xfrm>
            <a:off x="6644640" y="1710362"/>
            <a:ext cx="307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Poppins" panose="00000500000000000000" pitchFamily="2" charset="0"/>
                <a:cs typeface="Poppins" panose="00000500000000000000" pitchFamily="2" charset="0"/>
              </a:rPr>
              <a:t>Implementation </a:t>
            </a:r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1EA42-A3E7-1DE6-571E-563ECEE02B4E}"/>
              </a:ext>
            </a:extLst>
          </p:cNvPr>
          <p:cNvSpPr txBox="1"/>
          <p:nvPr/>
        </p:nvSpPr>
        <p:spPr>
          <a:xfrm>
            <a:off x="6469380" y="2233582"/>
            <a:ext cx="4697730" cy="281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Close All Unused Ports 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Firewa</a:t>
            </a: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ll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Fortify Passwords </a:t>
            </a: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Following Password Policies</a:t>
            </a: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Change Passwords If Compromised</a:t>
            </a:r>
          </a:p>
        </p:txBody>
      </p:sp>
    </p:spTree>
    <p:extLst>
      <p:ext uri="{BB962C8B-B14F-4D97-AF65-F5344CB8AC3E}">
        <p14:creationId xmlns:p14="http://schemas.microsoft.com/office/powerpoint/2010/main" val="2869503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FC18E-A5F9-87A9-7741-E9C18E84455F}"/>
              </a:ext>
            </a:extLst>
          </p:cNvPr>
          <p:cNvSpPr txBox="1">
            <a:spLocks/>
          </p:cNvSpPr>
          <p:nvPr/>
        </p:nvSpPr>
        <p:spPr>
          <a:xfrm>
            <a:off x="726596" y="283552"/>
            <a:ext cx="10515600" cy="941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r>
              <a:rPr lang="en-US">
                <a:latin typeface="Georgia" panose="02040502050405020303" pitchFamily="18" charset="0"/>
              </a:rPr>
              <a:t>Cybersecurity Results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BB041EF-DDC3-55AB-D7A4-D89310EE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65" y="1901591"/>
            <a:ext cx="5612087" cy="39175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592D8-5C24-5E64-E14C-7969470F5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56" y="1901591"/>
            <a:ext cx="5677979" cy="42023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66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93EA4C-4522-F82B-787E-556C38B59854}"/>
              </a:ext>
            </a:extLst>
          </p:cNvPr>
          <p:cNvSpPr txBox="1">
            <a:spLocks/>
          </p:cNvSpPr>
          <p:nvPr/>
        </p:nvSpPr>
        <p:spPr>
          <a:xfrm>
            <a:off x="397043" y="2687054"/>
            <a:ext cx="5301916" cy="941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r>
              <a:rPr lang="en-US">
                <a:latin typeface="Georgia" panose="02040502050405020303" pitchFamily="18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7C1C4-8959-D7EB-BC03-3EB6C2B8852B}"/>
              </a:ext>
            </a:extLst>
          </p:cNvPr>
          <p:cNvSpPr txBox="1"/>
          <p:nvPr/>
        </p:nvSpPr>
        <p:spPr>
          <a:xfrm>
            <a:off x="5788908" y="179099"/>
            <a:ext cx="5297835" cy="613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About 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Floor 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Budget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Networking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POS Research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Software Research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Security Policies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Database Demonstration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Website Demonstration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Packet Tracer Demonstration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Poppins"/>
                <a:cs typeface="Poppins"/>
              </a:rPr>
              <a:t>Cybersecurity Results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269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419BFA-9A05-C87D-6C7D-6ADF7130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60" y="0"/>
            <a:ext cx="10515600" cy="941098"/>
          </a:xfrm>
        </p:spPr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18055-D20C-5DD3-5376-ADC086DCA8FF}"/>
              </a:ext>
            </a:extLst>
          </p:cNvPr>
          <p:cNvSpPr txBox="1"/>
          <p:nvPr/>
        </p:nvSpPr>
        <p:spPr>
          <a:xfrm>
            <a:off x="4244853" y="1876097"/>
            <a:ext cx="3533011" cy="109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>
                <a:latin typeface="Poppins" panose="00000500000000000000" pitchFamily="2" charset="0"/>
                <a:cs typeface="Poppins" panose="00000500000000000000" pitchFamily="2" charset="0"/>
              </a:rPr>
              <a:t>Thank You!</a:t>
            </a:r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2112CE18-40F9-77F5-48DE-6AE08F8DA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106989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F1D95-B881-064A-CDDD-57D1681562F7}"/>
              </a:ext>
            </a:extLst>
          </p:cNvPr>
          <p:cNvSpPr txBox="1"/>
          <p:nvPr/>
        </p:nvSpPr>
        <p:spPr>
          <a:xfrm>
            <a:off x="3629616" y="4021389"/>
            <a:ext cx="56233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Poppins" panose="00000500000000000000" pitchFamily="2" charset="0"/>
                <a:cs typeface="Poppins" panose="00000500000000000000" pitchFamily="2" charset="0"/>
              </a:rPr>
              <a:t>Any Questions?</a:t>
            </a:r>
          </a:p>
          <a:p>
            <a:endParaRPr lang="en-US" sz="48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9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A609-F4F2-59B7-34E1-AF4B427E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Organizational</a:t>
            </a: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>
                <a:latin typeface="Georgia" panose="02040502050405020303" pitchFamily="18" charset="0"/>
              </a:rPr>
              <a:t>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00C58-F6D5-665A-96F2-B4BC44752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648758-893D-473F-57FC-8EB7853C5D72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4211616" y="1711733"/>
            <a:ext cx="3227938" cy="2013741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1EFBBF-A7D2-CCF3-DA0E-35CDAC820FAF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4211616" y="3068791"/>
            <a:ext cx="3218347" cy="65668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41D9F1-711D-A4BB-1606-53ACAFEA355D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 flipV="1">
            <a:off x="4211616" y="3725474"/>
            <a:ext cx="3237531" cy="685711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286756-B540-E82B-DAE2-F90DF8C69E90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4211616" y="3725474"/>
            <a:ext cx="3227941" cy="205360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6B3EA0-5DFC-9A9C-469C-DC64C01C2AD8}"/>
              </a:ext>
            </a:extLst>
          </p:cNvPr>
          <p:cNvSpPr/>
          <p:nvPr/>
        </p:nvSpPr>
        <p:spPr>
          <a:xfrm>
            <a:off x="7439554" y="1084077"/>
            <a:ext cx="3218350" cy="12553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Ryan Gault,</a:t>
            </a:r>
          </a:p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Network </a:t>
            </a:r>
          </a:p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Engineer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F557D9-8A8D-DE8C-33B3-E6ADC0807791}"/>
              </a:ext>
            </a:extLst>
          </p:cNvPr>
          <p:cNvSpPr/>
          <p:nvPr/>
        </p:nvSpPr>
        <p:spPr>
          <a:xfrm>
            <a:off x="993269" y="3039762"/>
            <a:ext cx="3218347" cy="13714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De'Anna Jones,</a:t>
            </a:r>
          </a:p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</a:t>
            </a:r>
          </a:p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ABBF5F-0AD3-CC60-9BB6-B79CF7EB836C}"/>
              </a:ext>
            </a:extLst>
          </p:cNvPr>
          <p:cNvSpPr/>
          <p:nvPr/>
        </p:nvSpPr>
        <p:spPr>
          <a:xfrm>
            <a:off x="7429963" y="2441135"/>
            <a:ext cx="3218347" cy="12553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CJ George,</a:t>
            </a:r>
          </a:p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Back-End Developer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227688-A729-740B-561A-00C0CF0A0F39}"/>
              </a:ext>
            </a:extLst>
          </p:cNvPr>
          <p:cNvSpPr/>
          <p:nvPr/>
        </p:nvSpPr>
        <p:spPr>
          <a:xfrm>
            <a:off x="7449147" y="3783529"/>
            <a:ext cx="3218349" cy="12553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Gavin Smithson,</a:t>
            </a:r>
          </a:p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Full-Stack Developer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F0C8E8-89C2-D384-D1CF-2C08B0420228}"/>
              </a:ext>
            </a:extLst>
          </p:cNvPr>
          <p:cNvSpPr/>
          <p:nvPr/>
        </p:nvSpPr>
        <p:spPr>
          <a:xfrm>
            <a:off x="7439557" y="5151422"/>
            <a:ext cx="3218349" cy="12553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Thomas Wolf,</a:t>
            </a:r>
          </a:p>
          <a:p>
            <a:pPr algn="ctr"/>
            <a:r>
              <a:rPr lang="en-US" sz="2600">
                <a:solidFill>
                  <a:srgbClr val="6029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Front-End Developer</a:t>
            </a:r>
          </a:p>
        </p:txBody>
      </p:sp>
    </p:spTree>
    <p:extLst>
      <p:ext uri="{BB962C8B-B14F-4D97-AF65-F5344CB8AC3E}">
        <p14:creationId xmlns:p14="http://schemas.microsoft.com/office/powerpoint/2010/main" val="32101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663F4-ACF4-6F6E-A429-D57EBEF45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313021-F675-EFF1-3456-0F24D720D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098"/>
          </a:xfrm>
        </p:spPr>
        <p:txBody>
          <a:bodyPr>
            <a:normAutofit/>
          </a:bodyPr>
          <a:lstStyle/>
          <a:p>
            <a:r>
              <a:rPr lang="en-US">
                <a:latin typeface="Georgia" panose="02040502050405020303" pitchFamily="18" charset="0"/>
              </a:rPr>
              <a:t>Mission Statement</a:t>
            </a:r>
          </a:p>
        </p:txBody>
      </p:sp>
      <p:sp>
        <p:nvSpPr>
          <p:cNvPr id="5" name="Google Shape;342;p33">
            <a:extLst>
              <a:ext uri="{FF2B5EF4-FFF2-40B4-BE49-F238E27FC236}">
                <a16:creationId xmlns:a16="http://schemas.microsoft.com/office/drawing/2014/main" id="{FB763D7C-640D-839A-BD31-7E11D3E4CA07}"/>
              </a:ext>
            </a:extLst>
          </p:cNvPr>
          <p:cNvSpPr txBox="1">
            <a:spLocks/>
          </p:cNvSpPr>
          <p:nvPr/>
        </p:nvSpPr>
        <p:spPr>
          <a:xfrm>
            <a:off x="533904" y="2136081"/>
            <a:ext cx="11124191" cy="258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900" b="0" i="0" u="none" strike="noStrike" cap="none">
                <a:solidFill>
                  <a:srgbClr val="5C5C5F"/>
                </a:solidFill>
                <a:latin typeface="Quicksand" panose="020B0604020202020204" charset="0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/>
            <a:r>
              <a:rPr lang="en" sz="3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Flare Sparx Intelligence strives to provide our clients with efficient and cutting-edge technology solutions with room for growth that allows their business to thrive in the fast-paced and rapidly growing digital age.</a:t>
            </a:r>
            <a:endParaRPr lang="en-US" sz="3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2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965AA-8905-B910-987E-7221108A9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27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DB1AA7-EECE-36AA-883B-95711CF0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25" y="0"/>
            <a:ext cx="10515600" cy="941098"/>
          </a:xfrm>
        </p:spPr>
        <p:txBody>
          <a:bodyPr>
            <a:normAutofit/>
          </a:bodyPr>
          <a:lstStyle/>
          <a:p>
            <a:r>
              <a:rPr lang="en-US">
                <a:latin typeface="Georgia" panose="02040502050405020303" pitchFamily="18" charset="0"/>
              </a:rPr>
              <a:t>1</a:t>
            </a:r>
            <a:r>
              <a:rPr lang="en-US" baseline="30000">
                <a:latin typeface="Georgia" panose="02040502050405020303" pitchFamily="18" charset="0"/>
              </a:rPr>
              <a:t>st</a:t>
            </a:r>
            <a:r>
              <a:rPr lang="en-US">
                <a:latin typeface="Georgia" panose="02040502050405020303" pitchFamily="18" charset="0"/>
              </a:rPr>
              <a:t> Floor</a:t>
            </a:r>
          </a:p>
        </p:txBody>
      </p:sp>
      <p:pic>
        <p:nvPicPr>
          <p:cNvPr id="5" name="Picture 4" descr="A floor plan of a house&#10;&#10;Description automatically generated">
            <a:extLst>
              <a:ext uri="{FF2B5EF4-FFF2-40B4-BE49-F238E27FC236}">
                <a16:creationId xmlns:a16="http://schemas.microsoft.com/office/drawing/2014/main" id="{E3E3082E-9968-B603-E500-854335F1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10" y="1138458"/>
            <a:ext cx="9369419" cy="5043406"/>
          </a:xfrm>
          <a:prstGeom prst="rect">
            <a:avLst/>
          </a:prstGeom>
          <a:ln w="9525"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AC578E-2C21-B492-297A-9347A5BD7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04950"/>
              </p:ext>
            </p:extLst>
          </p:nvPr>
        </p:nvGraphicFramePr>
        <p:xfrm>
          <a:off x="144891" y="1806416"/>
          <a:ext cx="2334364" cy="3657600"/>
        </p:xfrm>
        <a:graphic>
          <a:graphicData uri="http://schemas.openxmlformats.org/drawingml/2006/table">
            <a:tbl>
              <a:tblPr bandRow="1">
                <a:solidFill>
                  <a:srgbClr val="FEF4E8"/>
                </a:solidFill>
                <a:tableStyleId>{D113A9D2-9D6B-4929-AA2D-F23B5EE8CBE7}</a:tableStyleId>
              </a:tblPr>
              <a:tblGrid>
                <a:gridCol w="1950887">
                  <a:extLst>
                    <a:ext uri="{9D8B030D-6E8A-4147-A177-3AD203B41FA5}">
                      <a16:colId xmlns:a16="http://schemas.microsoft.com/office/drawing/2014/main" val="1590944178"/>
                    </a:ext>
                  </a:extLst>
                </a:gridCol>
                <a:gridCol w="383477">
                  <a:extLst>
                    <a:ext uri="{9D8B030D-6E8A-4147-A177-3AD203B41FA5}">
                      <a16:colId xmlns:a16="http://schemas.microsoft.com/office/drawing/2014/main" val="2126246573"/>
                    </a:ext>
                  </a:extLst>
                </a:gridCol>
              </a:tblGrid>
              <a:tr h="362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 with Cash: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EAD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68210"/>
                  </a:ext>
                </a:extLst>
              </a:tr>
              <a:tr h="362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Mobile POS: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81426"/>
                  </a:ext>
                </a:extLst>
              </a:tr>
              <a:tr h="36220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UPS: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9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CCTV Camera: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5135"/>
                  </a:ext>
                </a:extLst>
              </a:tr>
              <a:tr h="36220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Pin Pad Lock: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459944"/>
                  </a:ext>
                </a:extLst>
              </a:tr>
              <a:tr h="36220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Ethernet Drop: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15084"/>
                  </a:ext>
                </a:extLst>
              </a:tr>
              <a:tr h="36220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Ethernet Cable: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228143"/>
                  </a:ext>
                </a:extLst>
              </a:tr>
              <a:tr h="36220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Switch: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12662"/>
                  </a:ext>
                </a:extLst>
              </a:tr>
              <a:tr h="36220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Access Point: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83905"/>
                  </a:ext>
                </a:extLst>
              </a:tr>
              <a:tr h="36220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VOIP Phone: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0074"/>
                  </a:ext>
                </a:extLst>
              </a:tr>
            </a:tbl>
          </a:graphicData>
        </a:graphic>
      </p:graphicFrame>
      <p:pic>
        <p:nvPicPr>
          <p:cNvPr id="7" name="Picture 6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587DCDDE-A902-EB24-904B-05C75C4A5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1786" y="2539759"/>
            <a:ext cx="342891" cy="342891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8" name="Picture 7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66799D8F-B8E6-F7EE-94FD-DE0170678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6655" y="2201203"/>
            <a:ext cx="246279" cy="246279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9" name="Picture 8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34430AC2-6E6F-6135-5636-93E77C35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7768" y="2198864"/>
            <a:ext cx="246279" cy="246279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0" name="Picture 9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A24EB0B1-8655-E875-34E8-2B5CBA83E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42513" y="3280061"/>
            <a:ext cx="246279" cy="246279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1" name="Picture 10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84BD7A1A-1EA9-42CB-C144-7D6C06E86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609563" y="3280472"/>
            <a:ext cx="246279" cy="246279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2FAD7C29-F049-E3FC-39BA-7C964C29D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8206" y="3586789"/>
            <a:ext cx="481942" cy="481942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24ADFC4B-6D6E-1396-F941-BC2916AC9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7457" y="2004895"/>
            <a:ext cx="234336" cy="234336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B9B25240-4D27-44AC-8316-904D3B65E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367457" y="3492159"/>
            <a:ext cx="234336" cy="234336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97785BD9-C953-3D44-EEE4-5CACC01B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1" y="4010037"/>
            <a:ext cx="347843" cy="347843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64DCA2A6-4550-F32F-1806-4B4444E24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72644" y="3516290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EC9822A1-F77B-B6A0-2CF8-1C07CC208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11360" y="3520469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06F1F41E-9F8B-2871-5257-5888AA2D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47457" y="2029299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C26A7515-8CAA-5455-3918-BF07B0AE3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12625" y="2021367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0F5C2295-5D03-488C-62CD-85DCC3FAAC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2120438" y="4784497"/>
            <a:ext cx="322034" cy="287078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21" name="Picture 20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D19F14A7-EC10-55B0-713E-4E788DEE0E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4834047" y="2694187"/>
            <a:ext cx="258618" cy="230544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22" name="Picture 21" descr="A black and white telephone&#10;&#10;Description automatically generated">
            <a:extLst>
              <a:ext uri="{FF2B5EF4-FFF2-40B4-BE49-F238E27FC236}">
                <a16:creationId xmlns:a16="http://schemas.microsoft.com/office/drawing/2014/main" id="{8DFF457F-12B0-97B6-238F-3CFA3985FF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7771" y="5087827"/>
            <a:ext cx="418018" cy="418018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23" name="Picture 22" descr="A black and white telephone&#10;&#10;Description automatically generated">
            <a:extLst>
              <a:ext uri="{FF2B5EF4-FFF2-40B4-BE49-F238E27FC236}">
                <a16:creationId xmlns:a16="http://schemas.microsoft.com/office/drawing/2014/main" id="{69525DFE-3F90-F197-2E43-E61D729CAA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385039" y="3114582"/>
            <a:ext cx="193346" cy="193346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24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EFF22CFA-75B4-DE7B-F11D-9C5379475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812" y="3318931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86AFA46B-8F4E-34EF-A242-DD9E066C9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5812" y="2230691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black and white telephone&#10;&#10;Description automatically generated">
            <a:extLst>
              <a:ext uri="{FF2B5EF4-FFF2-40B4-BE49-F238E27FC236}">
                <a16:creationId xmlns:a16="http://schemas.microsoft.com/office/drawing/2014/main" id="{E337ECD0-7BE7-5BB1-A68E-13A395DA51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6957" y="2443087"/>
            <a:ext cx="193346" cy="193346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27" name="Picture 26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AC7E326B-D663-75BF-6292-84F325B98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741" y="2840815"/>
            <a:ext cx="246279" cy="246279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28" name="Picture 27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47D7D47A-AC5B-A632-B089-5DC26FD8E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492032" y="3945592"/>
            <a:ext cx="246279" cy="246279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29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A90E61BA-63AD-6486-D1A4-AC6EDCE0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95213" y="2809459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B7F24457-4BCC-EB3A-95FB-DA72834B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87094" y="3990479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black and white telephone&#10;&#10;Description automatically generated">
            <a:extLst>
              <a:ext uri="{FF2B5EF4-FFF2-40B4-BE49-F238E27FC236}">
                <a16:creationId xmlns:a16="http://schemas.microsoft.com/office/drawing/2014/main" id="{21869035-D96B-EE90-B87B-88BA9D3BC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9712" y="2850698"/>
            <a:ext cx="193346" cy="193346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32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FD110C5D-1922-EDC3-40A5-AD1441C0D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84820" y="2838634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black and white logo&#10;&#10;Description automatically generated">
            <a:extLst>
              <a:ext uri="{FF2B5EF4-FFF2-40B4-BE49-F238E27FC236}">
                <a16:creationId xmlns:a16="http://schemas.microsoft.com/office/drawing/2014/main" id="{A7D8FC9A-B688-730E-AE78-66F948B47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5283" y="3990064"/>
            <a:ext cx="234336" cy="234336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34" name="Picture 33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D0BE90EF-41BF-A421-E812-236641FC5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5489" y="1133919"/>
            <a:ext cx="246279" cy="246279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3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2A70F635-07CB-0E30-3B62-BAE62F72B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82186" y="1601533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black and white logo&#10;&#10;Description automatically generated">
            <a:extLst>
              <a:ext uri="{FF2B5EF4-FFF2-40B4-BE49-F238E27FC236}">
                <a16:creationId xmlns:a16="http://schemas.microsoft.com/office/drawing/2014/main" id="{F33634CA-CA07-193C-BFAC-CF797D0C6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1793507" y="1601533"/>
            <a:ext cx="234336" cy="234336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37" name="Picture 36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DC1D993C-6133-9780-A8A5-3100B718D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692257" y="3158560"/>
            <a:ext cx="246279" cy="246279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38" name="Picture 37" descr="A black and white logo&#10;&#10;Description automatically generated">
            <a:extLst>
              <a:ext uri="{FF2B5EF4-FFF2-40B4-BE49-F238E27FC236}">
                <a16:creationId xmlns:a16="http://schemas.microsoft.com/office/drawing/2014/main" id="{D05B8811-EDC7-7A53-0B62-B866F9045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2844" y="2290790"/>
            <a:ext cx="234336" cy="234336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39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5400FD7C-AC7D-3AB7-4B60-B927E0BC8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83018" y="2668650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42CD41AC-139C-3930-B861-6087D3010B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10048902" y="3566288"/>
            <a:ext cx="258618" cy="230544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41" name="Picture 40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3BA5191C-773F-BC2E-2135-4737F9BF11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0901" y="2900954"/>
            <a:ext cx="504667" cy="336444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42" name="Picture 41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9954E090-CC8F-215A-92CA-E1C058188D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4720" y="4766565"/>
            <a:ext cx="574634" cy="38308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43" name="Picture 42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6484EAAA-98F8-3742-BFF4-8F1F430E2D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8509" y="4577935"/>
            <a:ext cx="574634" cy="38308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44" name="Picture 43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C1A05FF8-2621-DD72-A1DC-91A3C9A454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4561" y="2322003"/>
            <a:ext cx="574634" cy="38308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45" name="Picture 44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D57931D1-5C80-7A9D-DD60-4C7C3647DB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32884" y="3467379"/>
            <a:ext cx="579695" cy="386463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46" name="Picture 45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88ED323B-DCC7-2B12-9848-8B7C0F4BB4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63241" y="5594973"/>
            <a:ext cx="579695" cy="386463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47" name="Picture 46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9C5FB222-DCC3-2D4F-B3AD-D9B09AD40B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00701" y="5594972"/>
            <a:ext cx="579695" cy="386463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48" name="Picture 47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1429F47A-86F4-CD57-9A81-7CBA74644D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529362" y="5795252"/>
            <a:ext cx="579695" cy="386463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49" name="Picture 48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A51A6A3F-3076-6662-2AB1-2BAE62D7BC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524632" y="3603601"/>
            <a:ext cx="579695" cy="386463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50" name="Picture 49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30BDD33A-BBD4-B706-F469-65A6B4FC72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529363" y="1101176"/>
            <a:ext cx="579695" cy="386463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51" name="Picture 50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59EB3B19-2172-99F1-7668-DD669E5A90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4057" y="1614016"/>
            <a:ext cx="574634" cy="38308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52" name="Picture 51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97B84815-70AC-338F-E257-F9421F41C8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3874" y="932528"/>
            <a:ext cx="574634" cy="38308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53" name="Picture 52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DB79EDD8-7D3E-6986-B877-E223BBCC1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9000" y="2986929"/>
            <a:ext cx="574634" cy="38308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54" name="Picture 5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177F39B-C8D2-4AD7-67F1-890BF799A0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21780" y="3291083"/>
            <a:ext cx="324751" cy="302478"/>
          </a:xfrm>
          <a:prstGeom prst="rect">
            <a:avLst/>
          </a:prstGeom>
          <a:effectLst>
            <a:glow rad="25400">
              <a:srgbClr val="FF0000">
                <a:alpha val="33000"/>
              </a:srgbClr>
            </a:glow>
          </a:effectLst>
        </p:spPr>
      </p:pic>
      <p:pic>
        <p:nvPicPr>
          <p:cNvPr id="55" name="Picture 5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2A5892-85F3-C13F-682B-1C68885FD8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1832" y="2694187"/>
            <a:ext cx="247520" cy="230544"/>
          </a:xfrm>
          <a:prstGeom prst="rect">
            <a:avLst/>
          </a:prstGeom>
          <a:effectLst>
            <a:glow rad="25400">
              <a:srgbClr val="FF0000">
                <a:alpha val="33000"/>
              </a:srgbClr>
            </a:glow>
          </a:effectLst>
        </p:spPr>
      </p:pic>
      <p:pic>
        <p:nvPicPr>
          <p:cNvPr id="56" name="Picture 5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D3FAED-9B91-F8D6-F595-F8F4FA08B3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5718" y="5138822"/>
            <a:ext cx="247520" cy="230544"/>
          </a:xfrm>
          <a:prstGeom prst="rect">
            <a:avLst/>
          </a:prstGeom>
          <a:effectLst>
            <a:glow rad="25400">
              <a:srgbClr val="FF0000">
                <a:alpha val="33000"/>
              </a:srgbClr>
            </a:glow>
          </a:effectLst>
        </p:spPr>
      </p:pic>
      <p:pic>
        <p:nvPicPr>
          <p:cNvPr id="57" name="Picture 5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5C7098-2690-B925-DD39-39D8BF802B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5625" y="1349525"/>
            <a:ext cx="247520" cy="230544"/>
          </a:xfrm>
          <a:prstGeom prst="rect">
            <a:avLst/>
          </a:prstGeom>
          <a:effectLst>
            <a:glow rad="25400">
              <a:srgbClr val="FF0000">
                <a:alpha val="33000"/>
              </a:srgbClr>
            </a:glow>
          </a:effectLst>
        </p:spPr>
      </p:pic>
      <p:pic>
        <p:nvPicPr>
          <p:cNvPr id="58" name="Picture 5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F1A8148-9058-1141-F75E-898E610B8F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5267" y="1344503"/>
            <a:ext cx="247520" cy="230544"/>
          </a:xfrm>
          <a:prstGeom prst="rect">
            <a:avLst/>
          </a:prstGeom>
          <a:effectLst>
            <a:glow rad="25400">
              <a:srgbClr val="FF0000">
                <a:alpha val="33000"/>
              </a:srgbClr>
            </a:glow>
          </a:effectLst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FAE6E84-D026-26A5-6399-08A8A4498B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4931" y="3050823"/>
            <a:ext cx="247520" cy="230544"/>
          </a:xfrm>
          <a:prstGeom prst="rect">
            <a:avLst/>
          </a:prstGeom>
          <a:effectLst>
            <a:glow rad="25400">
              <a:srgbClr val="FF0000">
                <a:alpha val="33000"/>
              </a:srgbClr>
            </a:glow>
          </a:effectLst>
        </p:spPr>
      </p:pic>
      <p:pic>
        <p:nvPicPr>
          <p:cNvPr id="60" name="Picture 59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F96B8CED-CBDD-D02A-77F5-1A960DE974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7613" y="1126667"/>
            <a:ext cx="574634" cy="38308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61" name="Picture 60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29D52F9F-8BFA-5335-D423-F13044A68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627072" y="5930992"/>
            <a:ext cx="246279" cy="246279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62" name="Picture 61" descr="A black and white logo&#10;&#10;Description automatically generated">
            <a:extLst>
              <a:ext uri="{FF2B5EF4-FFF2-40B4-BE49-F238E27FC236}">
                <a16:creationId xmlns:a16="http://schemas.microsoft.com/office/drawing/2014/main" id="{F05BC858-AB34-B8DF-C347-E5B38AACE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0501" y="5981435"/>
            <a:ext cx="234336" cy="234336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63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3A41AE72-FEEE-C7D9-3560-D079A925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59316" y="5997426"/>
            <a:ext cx="201392" cy="201392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6A199F73-CA86-071A-BD3A-D319756BB2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7406" y="3328430"/>
            <a:ext cx="574634" cy="38308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65" name="Picture 64" descr="A cash register with a cash register&#10;&#10;Description automatically generated">
            <a:extLst>
              <a:ext uri="{FF2B5EF4-FFF2-40B4-BE49-F238E27FC236}">
                <a16:creationId xmlns:a16="http://schemas.microsoft.com/office/drawing/2014/main" id="{E40AFBA0-364A-EBB7-A38D-88A27D50E0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9673" y1="65523" x2="49673" y2="65523"/>
                        <a14:foregroundMark x1="50490" y1="61928" x2="51307" y2="61928"/>
                        <a14:foregroundMark x1="48529" y1="57680" x2="48529" y2="57680"/>
                        <a14:foregroundMark x1="53758" y1="58170" x2="53758" y2="58170"/>
                        <a14:foregroundMark x1="59804" y1="58497" x2="59804" y2="58497"/>
                        <a14:foregroundMark x1="60784" y1="53922" x2="60784" y2="53922"/>
                        <a14:foregroundMark x1="60621" y1="50163" x2="60621" y2="50163"/>
                        <a14:foregroundMark x1="58824" y1="46078" x2="58824" y2="46078"/>
                        <a14:foregroundMark x1="54739" y1="50163" x2="54739" y2="50163"/>
                        <a14:foregroundMark x1="48039" y1="49837" x2="48039" y2="49837"/>
                        <a14:foregroundMark x1="49020" y1="53105" x2="49020" y2="53105"/>
                        <a14:foregroundMark x1="53758" y1="53922" x2="53758" y2="53922"/>
                        <a14:foregroundMark x1="32026" y1="62255" x2="32026" y2="62255"/>
                        <a14:backgroundMark x1="57026" y1="34477" x2="55882" y2="35458"/>
                        <a14:backgroundMark x1="48529" y1="66340" x2="48529" y2="66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5806" y="1671557"/>
            <a:ext cx="650446" cy="650446"/>
          </a:xfrm>
          <a:prstGeom prst="rect">
            <a:avLst/>
          </a:prstGeom>
          <a:effectLst>
            <a:glow rad="25400">
              <a:srgbClr val="00B0F0">
                <a:alpha val="35000"/>
              </a:srgbClr>
            </a:glow>
          </a:effectLst>
        </p:spPr>
      </p:pic>
      <p:pic>
        <p:nvPicPr>
          <p:cNvPr id="66" name="Picture 65" descr="A screen shot of a phone&#10;&#10;Description automatically generated">
            <a:extLst>
              <a:ext uri="{FF2B5EF4-FFF2-40B4-BE49-F238E27FC236}">
                <a16:creationId xmlns:a16="http://schemas.microsoft.com/office/drawing/2014/main" id="{B33A62FE-351F-09E0-85A9-9142F4EBA2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3235" y="2186952"/>
            <a:ext cx="261556" cy="338173"/>
          </a:xfrm>
          <a:prstGeom prst="rect">
            <a:avLst/>
          </a:prstGeom>
          <a:effectLst>
            <a:glow rad="25400">
              <a:srgbClr val="115000">
                <a:alpha val="34000"/>
              </a:srgbClr>
            </a:glow>
          </a:effectLst>
        </p:spPr>
      </p:pic>
      <p:pic>
        <p:nvPicPr>
          <p:cNvPr id="67" name="Picture 66" descr="A cash register with a cash register&#10;&#10;Description automatically generated">
            <a:extLst>
              <a:ext uri="{FF2B5EF4-FFF2-40B4-BE49-F238E27FC236}">
                <a16:creationId xmlns:a16="http://schemas.microsoft.com/office/drawing/2014/main" id="{6CF92347-CB46-5377-8F3E-2FEF46C63D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9673" y1="65523" x2="49673" y2="65523"/>
                        <a14:foregroundMark x1="50490" y1="61928" x2="51307" y2="61928"/>
                        <a14:foregroundMark x1="48529" y1="57680" x2="48529" y2="57680"/>
                        <a14:foregroundMark x1="53758" y1="58170" x2="53758" y2="58170"/>
                        <a14:foregroundMark x1="59804" y1="58497" x2="59804" y2="58497"/>
                        <a14:foregroundMark x1="60784" y1="53922" x2="60784" y2="53922"/>
                        <a14:foregroundMark x1="60621" y1="50163" x2="60621" y2="50163"/>
                        <a14:foregroundMark x1="58824" y1="46078" x2="58824" y2="46078"/>
                        <a14:foregroundMark x1="54739" y1="50163" x2="54739" y2="50163"/>
                        <a14:foregroundMark x1="48039" y1="49837" x2="48039" y2="49837"/>
                        <a14:foregroundMark x1="49020" y1="53105" x2="49020" y2="53105"/>
                        <a14:foregroundMark x1="53758" y1="53922" x2="53758" y2="53922"/>
                        <a14:foregroundMark x1="32026" y1="62255" x2="32026" y2="62255"/>
                        <a14:backgroundMark x1="57026" y1="34477" x2="55882" y2="35458"/>
                        <a14:backgroundMark x1="48529" y1="66340" x2="48529" y2="66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4526" y="1889095"/>
            <a:ext cx="683193" cy="683193"/>
          </a:xfrm>
          <a:prstGeom prst="rect">
            <a:avLst/>
          </a:prstGeom>
          <a:effectLst>
            <a:glow rad="25400">
              <a:srgbClr val="00B0F0">
                <a:alpha val="35000"/>
              </a:srgbClr>
            </a:glow>
          </a:effectLst>
        </p:spPr>
      </p:pic>
      <p:pic>
        <p:nvPicPr>
          <p:cNvPr id="68" name="Picture 67" descr="A cash register with a cash register&#10;&#10;Description automatically generated">
            <a:extLst>
              <a:ext uri="{FF2B5EF4-FFF2-40B4-BE49-F238E27FC236}">
                <a16:creationId xmlns:a16="http://schemas.microsoft.com/office/drawing/2014/main" id="{BB9580A6-FF17-1A22-B24C-BC7238C5D0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9673" y1="65523" x2="49673" y2="65523"/>
                        <a14:foregroundMark x1="50490" y1="61928" x2="51307" y2="61928"/>
                        <a14:foregroundMark x1="48529" y1="57680" x2="48529" y2="57680"/>
                        <a14:foregroundMark x1="53758" y1="58170" x2="53758" y2="58170"/>
                        <a14:foregroundMark x1="59804" y1="58497" x2="59804" y2="58497"/>
                        <a14:foregroundMark x1="60784" y1="53922" x2="60784" y2="53922"/>
                        <a14:foregroundMark x1="60621" y1="50163" x2="60621" y2="50163"/>
                        <a14:foregroundMark x1="58824" y1="46078" x2="58824" y2="46078"/>
                        <a14:foregroundMark x1="54739" y1="50163" x2="54739" y2="50163"/>
                        <a14:foregroundMark x1="48039" y1="49837" x2="48039" y2="49837"/>
                        <a14:foregroundMark x1="49020" y1="53105" x2="49020" y2="53105"/>
                        <a14:foregroundMark x1="53758" y1="53922" x2="53758" y2="53922"/>
                        <a14:foregroundMark x1="32026" y1="62255" x2="32026" y2="62255"/>
                        <a14:backgroundMark x1="57026" y1="34477" x2="55882" y2="35458"/>
                        <a14:backgroundMark x1="48529" y1="66340" x2="48529" y2="66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6442" y="1845356"/>
            <a:ext cx="683193" cy="683193"/>
          </a:xfrm>
          <a:prstGeom prst="rect">
            <a:avLst/>
          </a:prstGeom>
          <a:effectLst>
            <a:glow rad="25400">
              <a:srgbClr val="00B0F0">
                <a:alpha val="35000"/>
              </a:srgbClr>
            </a:glow>
          </a:effectLst>
        </p:spPr>
      </p:pic>
      <p:pic>
        <p:nvPicPr>
          <p:cNvPr id="69" name="Picture 68" descr="A cash register with a cash register&#10;&#10;Description automatically generated">
            <a:extLst>
              <a:ext uri="{FF2B5EF4-FFF2-40B4-BE49-F238E27FC236}">
                <a16:creationId xmlns:a16="http://schemas.microsoft.com/office/drawing/2014/main" id="{3E31ED4E-A14F-A2A5-AF77-5FCB8F7656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9673" y1="65523" x2="49673" y2="65523"/>
                        <a14:foregroundMark x1="50490" y1="61928" x2="51307" y2="61928"/>
                        <a14:foregroundMark x1="48529" y1="57680" x2="48529" y2="57680"/>
                        <a14:foregroundMark x1="53758" y1="58170" x2="53758" y2="58170"/>
                        <a14:foregroundMark x1="59804" y1="58497" x2="59804" y2="58497"/>
                        <a14:foregroundMark x1="60784" y1="53922" x2="60784" y2="53922"/>
                        <a14:foregroundMark x1="60621" y1="50163" x2="60621" y2="50163"/>
                        <a14:foregroundMark x1="58824" y1="46078" x2="58824" y2="46078"/>
                        <a14:foregroundMark x1="54739" y1="50163" x2="54739" y2="50163"/>
                        <a14:foregroundMark x1="48039" y1="49837" x2="48039" y2="49837"/>
                        <a14:foregroundMark x1="49020" y1="53105" x2="49020" y2="53105"/>
                        <a14:foregroundMark x1="53758" y1="53922" x2="53758" y2="53922"/>
                        <a14:foregroundMark x1="32026" y1="62255" x2="32026" y2="62255"/>
                        <a14:backgroundMark x1="57026" y1="34477" x2="55882" y2="35458"/>
                        <a14:backgroundMark x1="48529" y1="66340" x2="48529" y2="66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609563" y="3181013"/>
            <a:ext cx="683193" cy="683193"/>
          </a:xfrm>
          <a:prstGeom prst="rect">
            <a:avLst/>
          </a:prstGeom>
          <a:effectLst>
            <a:glow rad="25400">
              <a:srgbClr val="00B0F0">
                <a:alpha val="35000"/>
              </a:srgbClr>
            </a:glow>
          </a:effectLst>
        </p:spPr>
      </p:pic>
      <p:pic>
        <p:nvPicPr>
          <p:cNvPr id="70" name="Picture 69" descr="A cash register with a cash register&#10;&#10;Description automatically generated">
            <a:extLst>
              <a:ext uri="{FF2B5EF4-FFF2-40B4-BE49-F238E27FC236}">
                <a16:creationId xmlns:a16="http://schemas.microsoft.com/office/drawing/2014/main" id="{65B21FD7-4C6E-7D17-B039-BA751F9820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9673" y1="65523" x2="49673" y2="65523"/>
                        <a14:foregroundMark x1="50490" y1="61928" x2="51307" y2="61928"/>
                        <a14:foregroundMark x1="48529" y1="57680" x2="48529" y2="57680"/>
                        <a14:foregroundMark x1="53758" y1="58170" x2="53758" y2="58170"/>
                        <a14:foregroundMark x1="59804" y1="58497" x2="59804" y2="58497"/>
                        <a14:foregroundMark x1="60784" y1="53922" x2="60784" y2="53922"/>
                        <a14:foregroundMark x1="60621" y1="50163" x2="60621" y2="50163"/>
                        <a14:foregroundMark x1="58824" y1="46078" x2="58824" y2="46078"/>
                        <a14:foregroundMark x1="54739" y1="50163" x2="54739" y2="50163"/>
                        <a14:foregroundMark x1="48039" y1="49837" x2="48039" y2="49837"/>
                        <a14:foregroundMark x1="49020" y1="53105" x2="49020" y2="53105"/>
                        <a14:foregroundMark x1="53758" y1="53922" x2="53758" y2="53922"/>
                        <a14:foregroundMark x1="32026" y1="62255" x2="32026" y2="62255"/>
                        <a14:backgroundMark x1="57026" y1="34477" x2="55882" y2="35458"/>
                        <a14:backgroundMark x1="48529" y1="66340" x2="48529" y2="66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652844" y="3187939"/>
            <a:ext cx="683193" cy="683193"/>
          </a:xfrm>
          <a:prstGeom prst="rect">
            <a:avLst/>
          </a:prstGeom>
          <a:effectLst>
            <a:glow rad="25400">
              <a:srgbClr val="00B0F0">
                <a:alpha val="35000"/>
              </a:srgbClr>
            </a:glow>
          </a:effectLst>
        </p:spPr>
      </p:pic>
      <p:pic>
        <p:nvPicPr>
          <p:cNvPr id="71" name="Picture 70" descr="A cash register with a cash register&#10;&#10;Description automatically generated">
            <a:extLst>
              <a:ext uri="{FF2B5EF4-FFF2-40B4-BE49-F238E27FC236}">
                <a16:creationId xmlns:a16="http://schemas.microsoft.com/office/drawing/2014/main" id="{9E783CB5-9579-72BA-96C5-A6A681A5E9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9673" y1="65523" x2="49673" y2="65523"/>
                        <a14:foregroundMark x1="50490" y1="61928" x2="51307" y2="61928"/>
                        <a14:foregroundMark x1="48529" y1="57680" x2="48529" y2="57680"/>
                        <a14:foregroundMark x1="53758" y1="58170" x2="53758" y2="58170"/>
                        <a14:foregroundMark x1="59804" y1="58497" x2="59804" y2="58497"/>
                        <a14:foregroundMark x1="60784" y1="53922" x2="60784" y2="53922"/>
                        <a14:foregroundMark x1="60621" y1="50163" x2="60621" y2="50163"/>
                        <a14:foregroundMark x1="58824" y1="46078" x2="58824" y2="46078"/>
                        <a14:foregroundMark x1="54739" y1="50163" x2="54739" y2="50163"/>
                        <a14:foregroundMark x1="48039" y1="49837" x2="48039" y2="49837"/>
                        <a14:foregroundMark x1="49020" y1="53105" x2="49020" y2="53105"/>
                        <a14:foregroundMark x1="53758" y1="53922" x2="53758" y2="53922"/>
                        <a14:foregroundMark x1="32026" y1="62255" x2="32026" y2="62255"/>
                        <a14:backgroundMark x1="57026" y1="34477" x2="55882" y2="35458"/>
                        <a14:backgroundMark x1="48529" y1="66340" x2="48529" y2="66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3883" y="2681517"/>
            <a:ext cx="683193" cy="683193"/>
          </a:xfrm>
          <a:prstGeom prst="rect">
            <a:avLst/>
          </a:prstGeom>
          <a:effectLst>
            <a:glow rad="25400">
              <a:srgbClr val="00B0F0">
                <a:alpha val="35000"/>
              </a:srgbClr>
            </a:glow>
          </a:effectLst>
        </p:spPr>
      </p:pic>
      <p:pic>
        <p:nvPicPr>
          <p:cNvPr id="72" name="Picture 71" descr="A cash register with a cash register&#10;&#10;Description automatically generated">
            <a:extLst>
              <a:ext uri="{FF2B5EF4-FFF2-40B4-BE49-F238E27FC236}">
                <a16:creationId xmlns:a16="http://schemas.microsoft.com/office/drawing/2014/main" id="{5B496432-2985-EDCE-FE7C-F924C5D847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9673" y1="65523" x2="49673" y2="65523"/>
                        <a14:foregroundMark x1="50490" y1="61928" x2="51307" y2="61928"/>
                        <a14:foregroundMark x1="48529" y1="57680" x2="48529" y2="57680"/>
                        <a14:foregroundMark x1="53758" y1="58170" x2="53758" y2="58170"/>
                        <a14:foregroundMark x1="59804" y1="58497" x2="59804" y2="58497"/>
                        <a14:foregroundMark x1="60784" y1="53922" x2="60784" y2="53922"/>
                        <a14:foregroundMark x1="60621" y1="50163" x2="60621" y2="50163"/>
                        <a14:foregroundMark x1="58824" y1="46078" x2="58824" y2="46078"/>
                        <a14:foregroundMark x1="54739" y1="50163" x2="54739" y2="50163"/>
                        <a14:foregroundMark x1="48039" y1="49837" x2="48039" y2="49837"/>
                        <a14:foregroundMark x1="49020" y1="53105" x2="49020" y2="53105"/>
                        <a14:foregroundMark x1="53758" y1="53922" x2="53758" y2="53922"/>
                        <a14:foregroundMark x1="32026" y1="62255" x2="32026" y2="62255"/>
                        <a14:backgroundMark x1="57026" y1="34477" x2="55882" y2="35458"/>
                        <a14:backgroundMark x1="48529" y1="66340" x2="48529" y2="66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014343" y="3668441"/>
            <a:ext cx="683193" cy="683193"/>
          </a:xfrm>
          <a:prstGeom prst="rect">
            <a:avLst/>
          </a:prstGeom>
          <a:effectLst>
            <a:glow rad="25400">
              <a:srgbClr val="00B0F0">
                <a:alpha val="35000"/>
              </a:srgbClr>
            </a:glow>
          </a:effectLst>
        </p:spPr>
      </p:pic>
      <p:pic>
        <p:nvPicPr>
          <p:cNvPr id="73" name="Picture 72" descr="A screen shot of a phone&#10;&#10;Description automatically generated">
            <a:extLst>
              <a:ext uri="{FF2B5EF4-FFF2-40B4-BE49-F238E27FC236}">
                <a16:creationId xmlns:a16="http://schemas.microsoft.com/office/drawing/2014/main" id="{9D0FBA61-5537-7ECA-A2B6-5A39A37B9E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8378716" y="5804831"/>
            <a:ext cx="288059" cy="372439"/>
          </a:xfrm>
          <a:prstGeom prst="rect">
            <a:avLst/>
          </a:prstGeom>
          <a:effectLst>
            <a:glow rad="25400">
              <a:srgbClr val="115000">
                <a:alpha val="34000"/>
              </a:srgbClr>
            </a:glow>
          </a:effectLst>
        </p:spPr>
      </p:pic>
      <p:pic>
        <p:nvPicPr>
          <p:cNvPr id="74" name="Picture 73" descr="A screen shot of a phone&#10;&#10;Description automatically generated">
            <a:extLst>
              <a:ext uri="{FF2B5EF4-FFF2-40B4-BE49-F238E27FC236}">
                <a16:creationId xmlns:a16="http://schemas.microsoft.com/office/drawing/2014/main" id="{2098137B-18CA-8E22-AB47-CB97CF3E61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13044" y="1444521"/>
            <a:ext cx="288059" cy="372439"/>
          </a:xfrm>
          <a:prstGeom prst="rect">
            <a:avLst/>
          </a:prstGeom>
          <a:effectLst>
            <a:glow rad="25400">
              <a:srgbClr val="115000">
                <a:alpha val="34000"/>
              </a:srgbClr>
            </a:glow>
          </a:effectLst>
        </p:spPr>
      </p:pic>
      <p:pic>
        <p:nvPicPr>
          <p:cNvPr id="75" name="Picture 74" descr="A screen shot of a phone&#10;&#10;Description automatically generated">
            <a:extLst>
              <a:ext uri="{FF2B5EF4-FFF2-40B4-BE49-F238E27FC236}">
                <a16:creationId xmlns:a16="http://schemas.microsoft.com/office/drawing/2014/main" id="{6828A011-1D9E-D3A1-795E-4F03DAC15D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7737420" y="2835846"/>
            <a:ext cx="288059" cy="372439"/>
          </a:xfrm>
          <a:prstGeom prst="rect">
            <a:avLst/>
          </a:prstGeom>
          <a:effectLst>
            <a:glow rad="25400">
              <a:srgbClr val="115000">
                <a:alpha val="34000"/>
              </a:srgbClr>
            </a:glow>
          </a:effec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F888CBBC-F6AA-9F15-AFC4-8A2E830DBEEC}"/>
              </a:ext>
            </a:extLst>
          </p:cNvPr>
          <p:cNvGrpSpPr/>
          <p:nvPr/>
        </p:nvGrpSpPr>
        <p:grpSpPr>
          <a:xfrm>
            <a:off x="2103429" y="4471892"/>
            <a:ext cx="366900" cy="165782"/>
            <a:chOff x="3934672" y="3466219"/>
            <a:chExt cx="342001" cy="171621"/>
          </a:xfrm>
        </p:grpSpPr>
        <p:pic>
          <p:nvPicPr>
            <p:cNvPr id="77" name="Picture 76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9779630E-1F35-B483-66E4-D81782D89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106069" y="3466219"/>
              <a:ext cx="170604" cy="171621"/>
            </a:xfrm>
            <a:prstGeom prst="rect">
              <a:avLst/>
            </a:prstGeom>
            <a:effectLst>
              <a:glow rad="25400">
                <a:srgbClr val="00C3E3">
                  <a:alpha val="55000"/>
                </a:srgbClr>
              </a:glow>
              <a:softEdge rad="0"/>
            </a:effectLst>
          </p:spPr>
        </p:pic>
        <p:pic>
          <p:nvPicPr>
            <p:cNvPr id="78" name="Picture 77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7973F0A9-752B-3FA6-ACA3-39CBEBCBC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34672" y="3466219"/>
              <a:ext cx="172141" cy="171621"/>
            </a:xfrm>
            <a:prstGeom prst="rect">
              <a:avLst/>
            </a:prstGeom>
            <a:effectLst>
              <a:glow rad="25400">
                <a:srgbClr val="FF0000">
                  <a:alpha val="50000"/>
                </a:srgbClr>
              </a:glow>
            </a:effectLst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59BBA52-CC4E-DF31-9D52-BA0847F8EF5E}"/>
              </a:ext>
            </a:extLst>
          </p:cNvPr>
          <p:cNvGrpSpPr/>
          <p:nvPr/>
        </p:nvGrpSpPr>
        <p:grpSpPr>
          <a:xfrm>
            <a:off x="5969125" y="2054322"/>
            <a:ext cx="473081" cy="241780"/>
            <a:chOff x="3934672" y="3466219"/>
            <a:chExt cx="342001" cy="171621"/>
          </a:xfrm>
        </p:grpSpPr>
        <p:pic>
          <p:nvPicPr>
            <p:cNvPr id="80" name="Picture 79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6131D810-C1C5-808E-5322-47574A7A9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106069" y="3466219"/>
              <a:ext cx="170604" cy="171621"/>
            </a:xfrm>
            <a:prstGeom prst="rect">
              <a:avLst/>
            </a:prstGeom>
            <a:effectLst>
              <a:glow rad="25400">
                <a:srgbClr val="00C3E3">
                  <a:alpha val="55000"/>
                </a:srgbClr>
              </a:glow>
              <a:softEdge rad="0"/>
            </a:effectLst>
          </p:spPr>
        </p:pic>
        <p:pic>
          <p:nvPicPr>
            <p:cNvPr id="81" name="Picture 80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9319F670-0CE9-4FA1-56D6-927E29992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34672" y="3466219"/>
              <a:ext cx="172141" cy="171621"/>
            </a:xfrm>
            <a:prstGeom prst="rect">
              <a:avLst/>
            </a:prstGeom>
            <a:effectLst>
              <a:glow rad="25400">
                <a:srgbClr val="FF0000">
                  <a:alpha val="50000"/>
                </a:srgbClr>
              </a:glow>
            </a:effectLst>
          </p:spPr>
        </p:pic>
      </p:grpSp>
      <p:pic>
        <p:nvPicPr>
          <p:cNvPr id="82" name="Picture 81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DD189B03-B89D-350E-684F-A697913FA2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4147407" y="5201611"/>
            <a:ext cx="258618" cy="230544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83" name="Picture 82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B765C2BA-B4EB-2478-8148-0F8B433776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9887263" y="5066549"/>
            <a:ext cx="258618" cy="230544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84" name="Picture 83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22E61C7A-484F-8F19-3161-01633F1931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10063073" y="1992215"/>
            <a:ext cx="258618" cy="230544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75614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5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5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50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50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8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5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50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3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6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9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2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5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10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0" dur="50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3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6" dur="50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10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9" dur="50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2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5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1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8" dur="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10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1" dur="50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4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7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0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3" dur="50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4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6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9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0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2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3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10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5" dur="50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"/>
                            </p:stCondLst>
                            <p:childTnLst>
                              <p:par>
                                <p:cTn id="321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1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3" dur="5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1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6" dur="5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9" dur="50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1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2" dur="5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5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8" dur="50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0"/>
                            </p:stCondLst>
                            <p:childTnLst>
                              <p:par>
                                <p:cTn id="399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10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1" dur="50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4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10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7" dur="50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0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3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6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9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2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5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8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1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4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1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7" dur="5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0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1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3" dur="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10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6" dur="50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10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9" dur="50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1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2" dur="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10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5" dur="5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8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1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Table 237">
            <a:extLst>
              <a:ext uri="{FF2B5EF4-FFF2-40B4-BE49-F238E27FC236}">
                <a16:creationId xmlns:a16="http://schemas.microsoft.com/office/drawing/2014/main" id="{93813468-765C-70E6-244A-454D65281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380982"/>
              </p:ext>
            </p:extLst>
          </p:nvPr>
        </p:nvGraphicFramePr>
        <p:xfrm>
          <a:off x="136974" y="916889"/>
          <a:ext cx="2368664" cy="5486400"/>
        </p:xfrm>
        <a:graphic>
          <a:graphicData uri="http://schemas.openxmlformats.org/drawingml/2006/table">
            <a:tbl>
              <a:tblPr bandRow="1">
                <a:solidFill>
                  <a:srgbClr val="FEF4E8"/>
                </a:solidFill>
                <a:tableStyleId>{D113A9D2-9D6B-4929-AA2D-F23B5EE8CBE7}</a:tableStyleId>
              </a:tblPr>
              <a:tblGrid>
                <a:gridCol w="1995617">
                  <a:extLst>
                    <a:ext uri="{9D8B030D-6E8A-4147-A177-3AD203B41FA5}">
                      <a16:colId xmlns:a16="http://schemas.microsoft.com/office/drawing/2014/main" val="1590944178"/>
                    </a:ext>
                  </a:extLst>
                </a:gridCol>
                <a:gridCol w="373047">
                  <a:extLst>
                    <a:ext uri="{9D8B030D-6E8A-4147-A177-3AD203B41FA5}">
                      <a16:colId xmlns:a16="http://schemas.microsoft.com/office/drawing/2014/main" val="2126246573"/>
                    </a:ext>
                  </a:extLst>
                </a:gridCol>
              </a:tblGrid>
              <a:tr h="364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Desktop: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68210"/>
                  </a:ext>
                </a:extLst>
              </a:tr>
              <a:tr h="364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Monitor: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81426"/>
                  </a:ext>
                </a:extLst>
              </a:tr>
              <a:tr h="364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Server: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90006"/>
                  </a:ext>
                </a:extLst>
              </a:tr>
              <a:tr h="364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UPS: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5135"/>
                  </a:ext>
                </a:extLst>
              </a:tr>
              <a:tr h="329611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Server UPS: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459944"/>
                  </a:ext>
                </a:extLst>
              </a:tr>
              <a:tr h="25599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CCTV Camera: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15084"/>
                  </a:ext>
                </a:extLst>
              </a:tr>
              <a:tr h="36446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Pin Pad Lock: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228143"/>
                  </a:ext>
                </a:extLst>
              </a:tr>
              <a:tr h="36446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Biometric Lock: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12662"/>
                  </a:ext>
                </a:extLst>
              </a:tr>
              <a:tr h="36446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Ethernet Drop: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83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Ethernet Cable: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0074"/>
                  </a:ext>
                </a:extLst>
              </a:tr>
              <a:tr h="36446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Switch: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82224"/>
                  </a:ext>
                </a:extLst>
              </a:tr>
              <a:tr h="36446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Access Point: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06677"/>
                  </a:ext>
                </a:extLst>
              </a:tr>
              <a:tr h="36446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VOIP Phone: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025932"/>
                  </a:ext>
                </a:extLst>
              </a:tr>
              <a:tr h="36446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Printer: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098656"/>
                  </a:ext>
                </a:extLst>
              </a:tr>
              <a:tr h="36446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Patch Panel: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1458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5249DC0-FF50-5CFC-1C0F-B25EFF0A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2</a:t>
            </a:r>
            <a:r>
              <a:rPr lang="en-US" baseline="30000">
                <a:latin typeface="Georgia" panose="02040502050405020303" pitchFamily="18" charset="0"/>
              </a:rPr>
              <a:t>nd</a:t>
            </a:r>
            <a:r>
              <a:rPr lang="en-US">
                <a:latin typeface="Georgia" panose="02040502050405020303" pitchFamily="18" charset="0"/>
              </a:rPr>
              <a:t> Floor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549BF-7B77-A666-5812-417C664693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28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35B77B-A751-A60A-B344-DB99784B1B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95" y="1171905"/>
            <a:ext cx="9332362" cy="4886303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F98B9E13-FFD3-2646-D29A-420EB8EF6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631488" y="1549509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7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EE88740F-4718-9BF5-43E5-9546425F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68" y="1359206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3D0B23A9-B9BC-0C23-5BCD-343088FAE4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4144557" y="2264625"/>
            <a:ext cx="256671" cy="228809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9" name="Picture 8" descr="A black and white telephone&#10;&#10;Description automatically generated">
            <a:extLst>
              <a:ext uri="{FF2B5EF4-FFF2-40B4-BE49-F238E27FC236}">
                <a16:creationId xmlns:a16="http://schemas.microsoft.com/office/drawing/2014/main" id="{0582D497-9D8C-B51B-87A5-7AF388560E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9510" y="1175405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0" name="Picture 9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C82095E1-A3C2-1F15-CAED-1222099B66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4044" y="1174054"/>
            <a:ext cx="570309" cy="380206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2" name="Picture 11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1E701E7F-69A2-E269-8F68-5012481650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169" y="2075302"/>
            <a:ext cx="268053" cy="268053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3CACA67-5F43-81DD-43B9-D6354604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0422" y="3849847"/>
            <a:ext cx="376755" cy="376755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4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3AE5DCBB-D1F2-0625-DF01-66AA73633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1" y="4243739"/>
            <a:ext cx="271924" cy="271924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4BC9B189-48B8-691A-14E7-7F1BF6A288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2191169" y="5009854"/>
            <a:ext cx="251748" cy="224421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16" name="Picture 15" descr="A black and white telephone&#10;&#10;Description automatically generated">
            <a:extLst>
              <a:ext uri="{FF2B5EF4-FFF2-40B4-BE49-F238E27FC236}">
                <a16:creationId xmlns:a16="http://schemas.microsoft.com/office/drawing/2014/main" id="{68CA6673-8E09-6EB6-366C-D7E48E238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0364" y="5329136"/>
            <a:ext cx="326783" cy="326783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7" name="Picture 16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DED56D87-1AA9-5397-872B-1D231EB5B7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6380" y="2803582"/>
            <a:ext cx="394520" cy="263013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D9F9BF-A82F-8792-068D-512DE35F95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98814" y="3174972"/>
            <a:ext cx="253872" cy="236460"/>
          </a:xfrm>
          <a:prstGeom prst="rect">
            <a:avLst/>
          </a:prstGeom>
          <a:effectLst>
            <a:glow rad="25400">
              <a:srgbClr val="FF0000">
                <a:alpha val="33000"/>
              </a:srgbClr>
            </a:glow>
          </a:effectLst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A60DD43-DFB7-00BD-924D-BBA945C37E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4071" y="4782691"/>
            <a:ext cx="245657" cy="228809"/>
          </a:xfrm>
          <a:prstGeom prst="rect">
            <a:avLst/>
          </a:prstGeom>
          <a:effectLst>
            <a:glow rad="25400">
              <a:srgbClr val="FF0000">
                <a:alpha val="33000"/>
              </a:srgb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9EB399-10EF-A65F-FE66-CCFBC6C1EB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2867" y="977212"/>
            <a:ext cx="142495" cy="268053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D9498B-FD96-49C8-A8BA-6386EE6337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0412" y="1339667"/>
            <a:ext cx="284100" cy="259249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DC90DF-0019-CD16-BB7C-BCF118E871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3307" y="1205179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FAE9DA-6D45-364B-FC86-44E34F997D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8911" y="1223381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E61A4B-54D7-BDFF-FC3A-70563C6225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7749" y="1223381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25" name="Picture 24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119A0998-AE7C-3997-42D8-5802CF39C9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6313" y="1203394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26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6F637625-554B-9310-F873-749DC576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52" y="1576966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640930C9-0C7D-9563-D75C-C820FE512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0738" y="5850962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8" name="Picture 27" descr="A black and white telephone&#10;&#10;Description automatically generated">
            <a:extLst>
              <a:ext uri="{FF2B5EF4-FFF2-40B4-BE49-F238E27FC236}">
                <a16:creationId xmlns:a16="http://schemas.microsoft.com/office/drawing/2014/main" id="{9AA10D4A-4830-6E53-D001-A7F4AEAA29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739876" y="5852505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29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C141343D-02F4-BA38-1D86-B059FADA5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52489" y="5849062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2DD517-97E4-5BB7-CA04-95077985E4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630398" y="5557192"/>
            <a:ext cx="191892" cy="360976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598EBAC-D77D-F160-4B71-8E255C6D20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646341" y="4881531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187C28-90EB-A7B1-E3D9-84FF942E71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646340" y="5164729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33" name="Picture 32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BAF88256-25F2-51F1-BE4C-78275720E7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622504" y="5382368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34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D0061FE2-C440-D25E-E142-734A91617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38636" y="5637119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A81A8C46-F281-AAA4-D950-A0305D48A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41525" y="2036657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black and white telephone&#10;&#10;Description automatically generated">
            <a:extLst>
              <a:ext uri="{FF2B5EF4-FFF2-40B4-BE49-F238E27FC236}">
                <a16:creationId xmlns:a16="http://schemas.microsoft.com/office/drawing/2014/main" id="{33FCF788-A1D4-C4A1-BABF-23B02E171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654139" y="2232282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F6F61E-968C-B54A-AD8D-2A91469DBB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9736" y="2033870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2DAEB4-0B12-F6A1-7E00-679FE789C0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598911" y="2138958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7390C29-F17E-4997-C6E2-839583C175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304798" y="2140230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40" name="Picture 39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9DCD5573-2216-D6A5-A7EC-5E48B38E17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020739" y="2106691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41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157F9F28-4C7E-9C8D-375C-1DB1FC0D6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31341" y="1817918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E1A49C53-F5C6-B38E-3A0A-76AC552F7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44" y="3077727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black and white telephone&#10;&#10;Description automatically generated">
            <a:extLst>
              <a:ext uri="{FF2B5EF4-FFF2-40B4-BE49-F238E27FC236}">
                <a16:creationId xmlns:a16="http://schemas.microsoft.com/office/drawing/2014/main" id="{69836324-906D-1588-5595-C7E376D441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565" y="2897393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83E84D2-883B-FDCE-93BD-91CF9A2E56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0559" y="2920751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84E9C54-DE5B-C336-1B20-DEC2207540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6068" y="2930118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4DAC69C-4F7A-300E-31A0-EDCB641AD7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8205" y="2930118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47" name="Picture 46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17F1FCEB-6318-31D6-3F49-53A9AEDCF0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0833" y="2912837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48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8771A3F3-3515-5A58-2928-61B1CBA0B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928" y="3291439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1D7649CB-793B-ABFC-3AFC-9DC6B704F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38668" y="3754014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black and white telephone&#10;&#10;Description automatically generated">
            <a:extLst>
              <a:ext uri="{FF2B5EF4-FFF2-40B4-BE49-F238E27FC236}">
                <a16:creationId xmlns:a16="http://schemas.microsoft.com/office/drawing/2014/main" id="{5D7963F9-57A8-7793-B9BD-012DF8E72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651460" y="3945561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6292DB0-0373-D207-9C1B-4C396E03F7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50821" y="3751560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B6AE952-1116-43D5-5991-B7AE868D12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574873" y="3867149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9690CFB-D998-0BE3-0CB6-AEF5C5E3B9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304512" y="3867149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54" name="Picture 53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0689C6C8-CA78-5514-E0C0-D613EF641C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034759" y="3830021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5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A38076F6-90A5-78F3-D7F9-71AD223B1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49567" y="3532329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A black and white telephone&#10;&#10;Description automatically generated">
            <a:extLst>
              <a:ext uri="{FF2B5EF4-FFF2-40B4-BE49-F238E27FC236}">
                <a16:creationId xmlns:a16="http://schemas.microsoft.com/office/drawing/2014/main" id="{A657E880-439A-02B8-0743-7957409E1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646653" y="5852816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57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23C6444F-9DAB-A65D-F30F-F6129832F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29315" y="5858332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0858B55-6431-4437-033D-463E4C4FD9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752759" y="5556571"/>
            <a:ext cx="191891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DD3FAD0-C49D-2FB4-0EEC-620A152E72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662369" y="4856272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B9D4378-C75A-98D0-5AEB-7C5A56C9A9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662054" y="5145106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61" name="Picture 60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5C7EECD7-8406-4115-42E1-EB7C6C0C47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660727" y="5368938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62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EF43B008-D70B-9C72-00DA-55C1ED47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2451" y="5637120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black and white telephone&#10;&#10;Description automatically generated">
            <a:extLst>
              <a:ext uri="{FF2B5EF4-FFF2-40B4-BE49-F238E27FC236}">
                <a16:creationId xmlns:a16="http://schemas.microsoft.com/office/drawing/2014/main" id="{D078BCB7-F685-06DE-B771-38E0FE1AE5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494106" y="5864045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64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6C2CD5D2-8FB8-1729-92BF-4F1450A1B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94230" y="5858331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631F6D4-5D9E-5DF5-937D-3E0B2F0E34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80209" y="5558789"/>
            <a:ext cx="191892" cy="360976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C27760D-5B78-85D8-3CB5-7C2987129C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90310" y="4901282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C8D6491-DB2A-39FB-6414-77CAB47A8A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90310" y="5179783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68" name="Picture 67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F29AFB0C-1017-D468-1519-EDD98FD104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73503" y="5390316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69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713AAC93-2AE5-D97C-838C-CCA4F08FD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76214" y="5632286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 descr="A black and white telephone&#10;&#10;Description automatically generated">
            <a:extLst>
              <a:ext uri="{FF2B5EF4-FFF2-40B4-BE49-F238E27FC236}">
                <a16:creationId xmlns:a16="http://schemas.microsoft.com/office/drawing/2014/main" id="{9530FCC8-FF32-5C42-3866-02E9EDFA5E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385666" y="5854834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71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EECA6EFA-AA6F-344C-F83F-3FA7D716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80124" y="5848512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EE25764-4932-B3B6-B67B-6CFBC618E0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502613" y="5555729"/>
            <a:ext cx="191891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FBED289-53F4-134E-AFC7-25DB7DC293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419610" y="4881949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EFFD499-F9D5-5412-0A0B-6E449DB1D3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418985" y="5167140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75" name="Picture 74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1DF7341B-3748-85FC-3FD5-7126E78BA7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413418" y="5388139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76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0AC6F675-CB5F-ED42-E20C-15E4C064A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98623" y="5639451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 descr="A black and white telephone&#10;&#10;Description automatically generated">
            <a:extLst>
              <a:ext uri="{FF2B5EF4-FFF2-40B4-BE49-F238E27FC236}">
                <a16:creationId xmlns:a16="http://schemas.microsoft.com/office/drawing/2014/main" id="{551BF1E0-CF80-27F3-8C19-F203E91E3B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455880" y="5858330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78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310D6B23-19F9-AF00-F3F1-2452CA60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63385" y="5848510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4F2C0BA-3FD1-4646-B0E3-2F053018D8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347052" y="5575369"/>
            <a:ext cx="191892" cy="360976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8E430D5-927E-F4E1-5AC4-5B9A7D5AF9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369340" y="4934981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C852B24-B043-0E33-58CD-ACB97AD885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369340" y="5200096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82" name="Picture 81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06850B11-5C45-F25B-EA31-407F45509D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344544" y="5411219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83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AA2131AA-B0F7-96C8-C1BC-414B35EA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47148" y="5648634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 descr="A black and white telephone&#10;&#10;Description automatically generated">
            <a:extLst>
              <a:ext uri="{FF2B5EF4-FFF2-40B4-BE49-F238E27FC236}">
                <a16:creationId xmlns:a16="http://schemas.microsoft.com/office/drawing/2014/main" id="{9AFF44C7-4DB0-77BA-D227-3DB7449574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356450" y="5858331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8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982654E0-B597-87F3-FA23-E464E851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40523" y="5857273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EAE495A-3AD4-FBA7-40FE-5DD9606F39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464841" y="5573412"/>
            <a:ext cx="191891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BA792F1-E422-0CCF-72D9-B5301A84BB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386694" y="4919780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1B71E70-8955-5BC9-EFB0-81A66F23AC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386694" y="5185015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89" name="Picture 88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1088B5F4-02CD-244A-37BE-3005938A1B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375005" y="5408450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90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CE4723B2-6D11-1E3A-296E-96BEF71B9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55381" y="5657396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 descr="A black and white telephone&#10;&#10;Description automatically generated">
            <a:extLst>
              <a:ext uri="{FF2B5EF4-FFF2-40B4-BE49-F238E27FC236}">
                <a16:creationId xmlns:a16="http://schemas.microsoft.com/office/drawing/2014/main" id="{3A982639-2651-6D3D-A3A2-642CEFB74C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0031442" y="5857707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92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F1536695-A18E-4A47-A850-6E01058E1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1729" y="5850345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2563099F-AFB9-0CED-17D5-8CD101F6BE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929874" y="5568651"/>
            <a:ext cx="191892" cy="360976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46BB143-5B49-F1B1-8043-2692E55023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947721" y="4904366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451180D-0EBD-F9E9-CE2E-C45C1B260A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943636" y="5184494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96" name="Picture 95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5A042BF7-5E5B-FF17-BEB7-313FBC4672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924788" y="5403906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97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9C82260C-47DC-29C9-A614-94427058F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29612" y="5653439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 descr="A black and white telephone&#10;&#10;Description automatically generated">
            <a:extLst>
              <a:ext uri="{FF2B5EF4-FFF2-40B4-BE49-F238E27FC236}">
                <a16:creationId xmlns:a16="http://schemas.microsoft.com/office/drawing/2014/main" id="{D64C732A-84CC-5DD9-2E8C-21F594574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936843" y="5854949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99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D3752CB0-87FB-2CE0-7E3D-02A0D3FDB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127848" y="5855674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6B0354E-DDFB-AA0B-C2CE-E8C43B94EF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049800" y="5567412"/>
            <a:ext cx="191891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B2F92D6-FCAC-4E54-A4C9-3A3FF9E325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968630" y="4901281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C3A6F22-EC7B-4C87-42E6-E621254DF7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968629" y="5179891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03" name="Picture 102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DE16845D-42E2-832A-E9D7-D2C31BC1E7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959808" y="5397552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04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EF58F021-520E-58A3-0496-F57B2B928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342142" y="5652895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4" descr="A black and white telephone&#10;&#10;Description automatically generated">
            <a:extLst>
              <a:ext uri="{FF2B5EF4-FFF2-40B4-BE49-F238E27FC236}">
                <a16:creationId xmlns:a16="http://schemas.microsoft.com/office/drawing/2014/main" id="{7F3FCBD3-F859-B954-2EB5-AA48C3E7AC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1785817" y="5852502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06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B61F0DB4-F26E-79A1-E1BF-FADD329C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593865" y="5851803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10BDD1BC-EB9C-EBA3-F8D9-AA8C642FC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1673922" y="5572142"/>
            <a:ext cx="191892" cy="360976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DAFAF53-A6A4-499E-E572-7990ADBCE0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1700550" y="4914962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F759CAB-780E-38EB-3982-A2CF8A4039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1700551" y="5187732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10" name="Picture 109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79B123D3-A8F5-79D1-B9C3-0ABB3820A1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1668585" y="5404000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11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B322A341-46A3-1422-967A-E41601F53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81873" y="5655919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11" descr="A black and white telephone&#10;&#10;Description automatically generated">
            <a:extLst>
              <a:ext uri="{FF2B5EF4-FFF2-40B4-BE49-F238E27FC236}">
                <a16:creationId xmlns:a16="http://schemas.microsoft.com/office/drawing/2014/main" id="{BC789585-1EA1-9F36-F94B-1A19EDBBD8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685782" y="5854848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13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20509881-5ED7-A8BD-81A7-295B791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875097" y="5859893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6268CD0-313A-36E2-8CB8-18A63045EA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793823" y="5571688"/>
            <a:ext cx="191891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3A6169A-305E-D6A7-CF35-F4F0E2D2A3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719796" y="4908244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9063202-F9E8-5D68-68D2-9FE3223EB3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720423" y="5184493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17" name="Picture 116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26C54012-CD26-47D6-B6F2-11B0BE0D2B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705654" y="5403905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18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5CDEFC02-CA4A-FC46-A861-1BB4D60F9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085039" y="5656967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18" descr="A black and white logo&#10;&#10;Description automatically generated">
            <a:extLst>
              <a:ext uri="{FF2B5EF4-FFF2-40B4-BE49-F238E27FC236}">
                <a16:creationId xmlns:a16="http://schemas.microsoft.com/office/drawing/2014/main" id="{C2B76204-4BFF-0DA6-4815-4FBE53DE8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1755991" y="1815151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20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2886F311-107C-A6D6-19A8-CE08645FC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301" y="1355757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0" descr="A black and white telephone&#10;&#10;Description automatically generated">
            <a:extLst>
              <a:ext uri="{FF2B5EF4-FFF2-40B4-BE49-F238E27FC236}">
                <a16:creationId xmlns:a16="http://schemas.microsoft.com/office/drawing/2014/main" id="{8C867229-4A40-AB77-BEF8-9200765F4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9087" y="1175405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8262D760-3FB9-7F48-2E25-4536B0A353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3838" y="1193111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967CAB46-0065-C014-4852-C7AD29E97F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5878" y="1209174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F4225C65-1CB0-369C-BF15-3E1E4B35EF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2523" y="1210535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25" name="Picture 124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3A9E83D9-5A02-D6EF-8DCC-62A04BBC7A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1256" y="1179343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26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31F80C5C-63CB-73B6-77C0-523311BB2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674" y="1569364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D8E51716-DB76-8630-DE81-DA356730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763030" y="2032987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 descr="A black and white telephone&#10;&#10;Description automatically generated">
            <a:extLst>
              <a:ext uri="{FF2B5EF4-FFF2-40B4-BE49-F238E27FC236}">
                <a16:creationId xmlns:a16="http://schemas.microsoft.com/office/drawing/2014/main" id="{8EF02142-A640-C928-3AC8-3D7537E1D4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767023" y="2220988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C4A8DC6D-CE02-611D-968C-794831DD13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573113" y="2036574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1B076D1-40B4-A399-83C3-8A5AA9D4CD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093690" y="2146310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7288DE7-7563-1154-C18C-F10FE03D66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13958" y="2147301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32" name="Picture 131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D3A59B17-5AB0-7677-297A-8A1263429B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315485" y="2109259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33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671692B6-E4D7-81EE-13EA-6FA4927D2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69674" y="1812341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A black and white logo&#10;&#10;Description automatically generated">
            <a:extLst>
              <a:ext uri="{FF2B5EF4-FFF2-40B4-BE49-F238E27FC236}">
                <a16:creationId xmlns:a16="http://schemas.microsoft.com/office/drawing/2014/main" id="{280BF863-D7AD-53C1-CC59-2AF1419A0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1743436" y="3556721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3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26B9A3FD-70FC-4B8A-D822-18866283E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102" y="3076931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35" descr="A black and white telephone&#10;&#10;Description automatically generated">
            <a:extLst>
              <a:ext uri="{FF2B5EF4-FFF2-40B4-BE49-F238E27FC236}">
                <a16:creationId xmlns:a16="http://schemas.microsoft.com/office/drawing/2014/main" id="{C7A9D9B1-EBC6-43EF-EF9F-1342B28480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0445" y="2896667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1C9111B-960C-0794-C742-A5113A6A5D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7189" y="2913982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2B18F2-F922-C6D1-3025-7E3171CBA2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3690" y="2924205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29D88DBD-6CC5-5C77-D624-C28199F4DD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1681" y="2923468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40" name="Picture 139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D7C1C61A-9A84-07EE-9FD8-7CF0A72079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15485" y="2907278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41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25BDAEFE-CAEC-E51E-6B1B-5635B35C8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197" y="3286268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2A5222B8-785F-5AAD-245E-C0BB0BEAF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761102" y="3767211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42" descr="A black and white telephone&#10;&#10;Description automatically generated">
            <a:extLst>
              <a:ext uri="{FF2B5EF4-FFF2-40B4-BE49-F238E27FC236}">
                <a16:creationId xmlns:a16="http://schemas.microsoft.com/office/drawing/2014/main" id="{F6C55BF7-D632-9AE2-D6CA-BEA21D786F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767024" y="3953018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EAED3A55-EC96-77B7-F29F-BBC20B0B70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576694" y="3760223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CA2AE83-5D79-1EE0-CB64-8A5E78D262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086349" y="3877597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8A828219-7B81-F6CD-8DDC-3448149189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1499" y="3877812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47" name="Picture 146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954EE5E8-8662-1CBC-229D-2C909E9029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319867" y="3845340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48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3F528290-BFD5-B8E9-1AE5-B110550B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67189" y="3553642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48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54486894-F4C0-B633-7569-278ED185EA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1578" y="2888092"/>
            <a:ext cx="570309" cy="380206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50" name="Picture 149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EB34CE1C-83EF-BBD8-807C-5FF1B404B6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9837" y="4364323"/>
            <a:ext cx="399300" cy="266200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51" name="Picture 150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D23CE298-120C-554C-A53A-1D7C14CB7B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6670" y="1172341"/>
            <a:ext cx="570309" cy="380206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52" name="Picture 151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97AE61B6-116D-A4F4-1958-B08ED3A99A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7077" y="2851795"/>
            <a:ext cx="570309" cy="380206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53" name="Picture 152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E0D8F2CE-0C54-DE55-7CEF-95C72426F1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3532" y="3041898"/>
            <a:ext cx="570309" cy="380206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54" name="Picture 153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9621981F-5CB5-CDFC-4CE9-4EB9B9B7FB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200860" y="1176891"/>
            <a:ext cx="575333" cy="383555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55" name="Picture 154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7D0B4608-64B7-1D9E-CF1C-D09B374988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481477" y="4271670"/>
            <a:ext cx="575333" cy="383555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56" name="Picture 155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05B66B07-8559-A7D7-C6F2-C538FE14C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66139" y="2846084"/>
            <a:ext cx="575333" cy="383555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57" name="Picture 156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AC8BDF10-0B07-8BC4-6A2F-087E87DED4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587318" y="2817914"/>
            <a:ext cx="575333" cy="383555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58" name="Picture 157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D72BFA9A-C409-24DB-0324-AC5FBBBABC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582574" y="1201306"/>
            <a:ext cx="575333" cy="383555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59" name="Picture 158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DE3EF649-CA34-C056-022E-EAE22B985E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H="1">
            <a:off x="9209983" y="4144852"/>
            <a:ext cx="575334" cy="383556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60" name="Picture 15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C698CB-586F-E551-7E4C-B149E8BC0FF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03808" y="3554843"/>
            <a:ext cx="233373" cy="233373"/>
          </a:xfrm>
          <a:prstGeom prst="rect">
            <a:avLst/>
          </a:prstGeom>
          <a:effectLst>
            <a:glow rad="25400">
              <a:srgbClr val="115000">
                <a:alpha val="28000"/>
              </a:srgbClr>
            </a:glow>
          </a:effectLst>
        </p:spPr>
      </p:pic>
      <p:pic>
        <p:nvPicPr>
          <p:cNvPr id="161" name="Picture 16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08159C8-F258-2BBE-8314-A4D6681DD0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92002" y="2742880"/>
            <a:ext cx="298360" cy="298360"/>
          </a:xfrm>
          <a:prstGeom prst="rect">
            <a:avLst/>
          </a:prstGeom>
          <a:effectLst>
            <a:glow rad="25400">
              <a:srgbClr val="115000">
                <a:alpha val="28000"/>
              </a:srgbClr>
            </a:glow>
          </a:effectLst>
        </p:spPr>
      </p:pic>
      <p:pic>
        <p:nvPicPr>
          <p:cNvPr id="162" name="Picture 16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E315E6-7BD7-9461-7574-5E879C95578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82139" y="2260400"/>
            <a:ext cx="326304" cy="326304"/>
          </a:xfrm>
          <a:prstGeom prst="rect">
            <a:avLst/>
          </a:prstGeom>
          <a:effectLst>
            <a:glow rad="25400">
              <a:srgbClr val="115000">
                <a:alpha val="28000"/>
              </a:srgbClr>
            </a:glow>
          </a:effectLst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F1CB3759-81E0-7D83-B406-9AEC09A90E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7448" y="2252311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DD797003-8595-171D-1371-B07150A150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0873" y="2248014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D47E32EB-89DF-6CA8-3ABB-AA665F71DD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9302" y="2381492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3E67939E-8F5C-CBD9-A84F-CA898A5B17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0337" y="2381491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95E1FB91-78B7-4C32-F851-3A16141F7D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2553" y="2371532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86B21973-DEF6-C084-9EE0-D5DFFF3ACC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3045" y="2371532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69" name="Picture 168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E501205A-EA4A-D90C-C9FD-A5F300FA39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508916" y="2005987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70" name="Picture 169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E190A39E-43C3-4D17-B830-025C9749C9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300309" y="2003057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71" name="Picture 170" descr="A black and white telephone&#10;&#10;Description automatically generated">
            <a:extLst>
              <a:ext uri="{FF2B5EF4-FFF2-40B4-BE49-F238E27FC236}">
                <a16:creationId xmlns:a16="http://schemas.microsoft.com/office/drawing/2014/main" id="{9491E22B-9F97-E69B-3E24-3967B67E11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2449" y="2439250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72" name="Picture 171" descr="A black and white telephone&#10;&#10;Description automatically generated">
            <a:extLst>
              <a:ext uri="{FF2B5EF4-FFF2-40B4-BE49-F238E27FC236}">
                <a16:creationId xmlns:a16="http://schemas.microsoft.com/office/drawing/2014/main" id="{08E4BD80-025F-CE58-8D98-F5DB9B06FA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1892" y="2439972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73" name="Picture 172" descr="A black and white logo&#10;&#10;Description automatically generated">
            <a:extLst>
              <a:ext uri="{FF2B5EF4-FFF2-40B4-BE49-F238E27FC236}">
                <a16:creationId xmlns:a16="http://schemas.microsoft.com/office/drawing/2014/main" id="{0BF6F5C2-21F0-BA9C-6EF8-87A677ED7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5841" y="2432798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74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37C05BD3-41FA-9680-F345-8F656925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85597" y="2223676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63FA030A-4505-B53F-7ECB-4DC3403EC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09984" y="2223676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77B5F303-7891-6FAD-F62F-20C5BBC0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87504" y="2349208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368506DC-503A-10C8-E3EC-8A036328A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09030" y="2350977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77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BBF66E1B-81BB-B436-41BD-5755D885C4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10137547" y="2472299"/>
            <a:ext cx="256671" cy="228809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CCB774F9-98DB-476A-9415-860C3D3207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5861" y="2328228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D159B506-B2FC-C485-8DFF-E463218859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1012" y="2456629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36EE994B-C858-D561-EE96-E11028F127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41573" y="2454840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82" name="Picture 181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8945F21A-B461-2E1C-4EDC-00E2644CF6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0092" y="2418813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83" name="Picture 182" descr="A black and white telephone&#10;&#10;Description automatically generated">
            <a:extLst>
              <a:ext uri="{FF2B5EF4-FFF2-40B4-BE49-F238E27FC236}">
                <a16:creationId xmlns:a16="http://schemas.microsoft.com/office/drawing/2014/main" id="{5E560C9A-8A78-6E42-BA38-E06844C482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0446" y="2508715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84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DD683229-984D-1DE2-80B8-10E8262CC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894454" y="2136596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DBEC8BE8-B6D2-7389-2AFD-C8B487EDD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47468" y="2526199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185" descr="A black and white logo&#10;&#10;Description automatically generated">
            <a:extLst>
              <a:ext uri="{FF2B5EF4-FFF2-40B4-BE49-F238E27FC236}">
                <a16:creationId xmlns:a16="http://schemas.microsoft.com/office/drawing/2014/main" id="{4117A6E4-36CA-D952-27E0-8A810BACA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778779" y="2383839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A86B61B9-46E4-2A9A-9E76-8A71D4BC2D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75" b="95861" l="6148" r="93443">
                        <a14:foregroundMark x1="7377" y1="28976" x2="7377" y2="37473"/>
                        <a14:foregroundMark x1="9016" y1="38998" x2="9426" y2="54684"/>
                        <a14:foregroundMark x1="9426" y1="54684" x2="6967" y2="76253"/>
                        <a14:foregroundMark x1="6967" y1="76035" x2="7377" y2="94553"/>
                        <a14:foregroundMark x1="8607" y1="95861" x2="32787" y2="96078"/>
                        <a14:foregroundMark x1="32787" y1="96078" x2="53689" y2="96078"/>
                        <a14:foregroundMark x1="53689" y1="96078" x2="55328" y2="96078"/>
                        <a14:foregroundMark x1="56967" y1="96078" x2="88525" y2="96514"/>
                        <a14:foregroundMark x1="91393" y1="96078" x2="93443" y2="64052"/>
                        <a14:foregroundMark x1="93443" y1="63399" x2="93033" y2="5229"/>
                        <a14:foregroundMark x1="90164" y1="4575" x2="9426" y2="4793"/>
                        <a14:foregroundMark x1="9426" y1="4793" x2="8607" y2="29630"/>
                        <a14:foregroundMark x1="10656" y1="13508" x2="84016" y2="15251"/>
                        <a14:foregroundMark x1="84016" y1="15251" x2="90164" y2="15033"/>
                        <a14:foregroundMark x1="12705" y1="19390" x2="36066" y2="20697"/>
                        <a14:foregroundMark x1="36066" y1="20697" x2="85656" y2="19172"/>
                        <a14:foregroundMark x1="85656" y1="19172" x2="90574" y2="19390"/>
                        <a14:foregroundMark x1="45082" y1="31155" x2="60656" y2="30283"/>
                        <a14:foregroundMark x1="48361" y1="30501" x2="34836" y2="30719"/>
                        <a14:foregroundMark x1="34836" y1="30719" x2="25410" y2="30937"/>
                        <a14:foregroundMark x1="24590" y1="31155" x2="22541" y2="35294"/>
                        <a14:foregroundMark x1="22541" y1="36819" x2="35246" y2="37691"/>
                        <a14:foregroundMark x1="39344" y1="37691" x2="55328" y2="37691"/>
                        <a14:foregroundMark x1="59426" y1="37255" x2="74590" y2="37037"/>
                        <a14:foregroundMark x1="60246" y1="44227" x2="44672" y2="44227"/>
                        <a14:foregroundMark x1="41803" y1="44227" x2="26230" y2="44444"/>
                        <a14:foregroundMark x1="22951" y1="44662" x2="22131" y2="48584"/>
                        <a14:foregroundMark x1="22541" y1="50109" x2="39754" y2="50980"/>
                        <a14:foregroundMark x1="40574" y1="50980" x2="54508" y2="50327"/>
                        <a14:foregroundMark x1="59426" y1="50327" x2="75820" y2="50109"/>
                        <a14:foregroundMark x1="52459" y1="57516" x2="38525" y2="56645"/>
                        <a14:foregroundMark x1="50410" y1="71242" x2="50000" y2="73638"/>
                        <a14:foregroundMark x1="42623" y1="74510" x2="38525" y2="77124"/>
                        <a14:foregroundMark x1="59016" y1="74946" x2="61475" y2="78431"/>
                        <a14:foregroundMark x1="61475" y1="78431" x2="57787" y2="81917"/>
                        <a14:backgroundMark x1="36475" y1="24619" x2="19672" y2="2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1207" y="1179343"/>
            <a:ext cx="191892" cy="360974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787EE92-2C6C-001E-F232-86034658DC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0321" y="1193111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F858D1B1-3F47-D6E8-467B-205DDDF7FB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8739" y="1194979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90" name="Picture 189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D8AF6DB0-EF4D-5FE6-B136-600D5B038E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6640" y="1524939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91" name="Picture 190" descr="A black and white telephone&#10;&#10;Description automatically generated">
            <a:extLst>
              <a:ext uri="{FF2B5EF4-FFF2-40B4-BE49-F238E27FC236}">
                <a16:creationId xmlns:a16="http://schemas.microsoft.com/office/drawing/2014/main" id="{7E101F95-3840-D3C0-32DA-2C99523380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162051" y="1552548"/>
            <a:ext cx="191891" cy="191891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92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942EED32-55C4-771B-F899-E458B296B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158118" y="1336035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192" descr="A black and white logo&#10;&#10;Description automatically generated">
            <a:extLst>
              <a:ext uri="{FF2B5EF4-FFF2-40B4-BE49-F238E27FC236}">
                <a16:creationId xmlns:a16="http://schemas.microsoft.com/office/drawing/2014/main" id="{F3BE031A-5FAD-089A-D9A4-6F7A48411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143677" y="1138661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D5FE2477-53E6-77A6-42F9-4EE83FC71B5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8044" y="1195165"/>
            <a:ext cx="254868" cy="232573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9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E980C272-D549-EB62-A072-654F3EDF0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94444" y="1379090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195" descr="A black and white logo&#10;&#10;Description automatically generated">
            <a:extLst>
              <a:ext uri="{FF2B5EF4-FFF2-40B4-BE49-F238E27FC236}">
                <a16:creationId xmlns:a16="http://schemas.microsoft.com/office/drawing/2014/main" id="{17E1AD3D-8149-C0B5-435A-CFA172E26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037" y="3877597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8946203C-666F-C123-B808-818507953F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091863" y="2890694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198" name="Picture 197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888B280E-6FFF-9563-6CA2-2BBBCD4DD1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9529" y="3402639"/>
            <a:ext cx="288485" cy="28848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ECC540BD-FA36-B1D1-CFF5-6179A72534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400" b="91901" l="9777" r="90223">
                        <a14:foregroundMark x1="21998" y1="16523" x2="24442" y2="18035"/>
                        <a14:foregroundMark x1="51466" y1="12056" x2="69926" y2="15335"/>
                        <a14:foregroundMark x1="28587" y1="7991" x2="47023" y2="11266"/>
                        <a14:foregroundMark x1="33581" y1="5400" x2="23167" y2="7883"/>
                        <a14:foregroundMark x1="23167" y1="7883" x2="20085" y2="15443"/>
                        <a14:foregroundMark x1="70670" y1="91037" x2="90329" y2="89309"/>
                        <a14:foregroundMark x1="31881" y1="88985" x2="18385" y2="89849"/>
                        <a14:foregroundMark x1="52391" y1="88121" x2="51222" y2="91901"/>
                        <a14:foregroundMark x1="24867" y1="30562" x2="61105" y2="31533"/>
                        <a14:foregroundMark x1="61105" y1="31533" x2="71201" y2="38553"/>
                        <a14:foregroundMark x1="71201" y1="38553" x2="58980" y2="42765"/>
                        <a14:foregroundMark x1="58980" y1="42765" x2="22529" y2="42333"/>
                        <a14:backgroundMark x1="50159" y1="11447" x2="49416" y2="11447"/>
                        <a14:backgroundMark x1="49841" y1="11555" x2="48672" y2="11663"/>
                        <a14:backgroundMark x1="48778" y1="11123" x2="51010" y2="12527"/>
                        <a14:backgroundMark x1="49522" y1="11555" x2="47928" y2="128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8070" y="1687483"/>
            <a:ext cx="289869" cy="285248"/>
          </a:xfrm>
          <a:prstGeom prst="rect">
            <a:avLst/>
          </a:prstGeom>
          <a:effectLst>
            <a:glow rad="25400">
              <a:schemeClr val="tx2">
                <a:lumMod val="10000"/>
                <a:alpha val="40000"/>
              </a:schemeClr>
            </a:glow>
          </a:effec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743CB508-5FA4-C7FB-3BEC-136A4F2ADC6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400" b="91901" l="9777" r="90223">
                        <a14:foregroundMark x1="21998" y1="16523" x2="24442" y2="18035"/>
                        <a14:foregroundMark x1="51466" y1="12056" x2="69926" y2="15335"/>
                        <a14:foregroundMark x1="28587" y1="7991" x2="47023" y2="11266"/>
                        <a14:foregroundMark x1="33581" y1="5400" x2="23167" y2="7883"/>
                        <a14:foregroundMark x1="23167" y1="7883" x2="20085" y2="15443"/>
                        <a14:foregroundMark x1="70670" y1="91037" x2="90329" y2="89309"/>
                        <a14:foregroundMark x1="31881" y1="88985" x2="18385" y2="89849"/>
                        <a14:foregroundMark x1="52391" y1="88121" x2="51222" y2="91901"/>
                        <a14:foregroundMark x1="24867" y1="30562" x2="61105" y2="31533"/>
                        <a14:foregroundMark x1="61105" y1="31533" x2="71201" y2="38553"/>
                        <a14:foregroundMark x1="71201" y1="38553" x2="58980" y2="42765"/>
                        <a14:foregroundMark x1="58980" y1="42765" x2="22529" y2="42333"/>
                        <a14:backgroundMark x1="50159" y1="11447" x2="49416" y2="11447"/>
                        <a14:backgroundMark x1="49841" y1="11555" x2="48672" y2="11663"/>
                        <a14:backgroundMark x1="48778" y1="11123" x2="51010" y2="12527"/>
                        <a14:backgroundMark x1="49522" y1="11555" x2="47928" y2="128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9465" y="3756595"/>
            <a:ext cx="334697" cy="329362"/>
          </a:xfrm>
          <a:prstGeom prst="rect">
            <a:avLst/>
          </a:prstGeom>
          <a:effectLst>
            <a:glow rad="25400">
              <a:schemeClr val="tx2">
                <a:lumMod val="10000"/>
                <a:alpha val="40000"/>
              </a:schemeClr>
            </a:glow>
          </a:effectLst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01AFC5FF-83A7-F0B7-F2E5-A8C63E55AE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579" b="97053" l="2510" r="94561">
                        <a14:foregroundMark x1="17782" y1="5053" x2="17259" y2="8526"/>
                        <a14:foregroundMark x1="17782" y1="9158" x2="17887" y2="27474"/>
                        <a14:foregroundMark x1="26674" y1="33579" x2="35983" y2="33474"/>
                        <a14:foregroundMark x1="80021" y1="13368" x2="79812" y2="20632"/>
                        <a14:foregroundMark x1="63389" y1="1895" x2="56904" y2="1789"/>
                        <a14:foregroundMark x1="77510" y1="2526" x2="78556" y2="2947"/>
                        <a14:foregroundMark x1="10879" y1="22842" x2="10879" y2="25895"/>
                        <a14:foregroundMark x1="87029" y1="23684" x2="86611" y2="26737"/>
                        <a14:foregroundMark x1="86925" y1="31684" x2="86820" y2="37053"/>
                        <a14:foregroundMark x1="87134" y1="49368" x2="86506" y2="57684"/>
                        <a14:foregroundMark x1="41841" y1="92842" x2="51987" y2="92316"/>
                        <a14:foregroundMark x1="51987" y1="92316" x2="54289" y2="92316"/>
                        <a14:foregroundMark x1="71757" y1="93474" x2="73536" y2="97053"/>
                        <a14:foregroundMark x1="32113" y1="92842" x2="23640" y2="93263"/>
                        <a14:foregroundMark x1="2615" y1="83684" x2="3138" y2="86421"/>
                        <a14:foregroundMark x1="2615" y1="66316" x2="3138" y2="71263"/>
                        <a14:foregroundMark x1="2929" y1="56421" x2="3452" y2="61789"/>
                        <a14:foregroundMark x1="2824" y1="46526" x2="3347" y2="50526"/>
                        <a14:foregroundMark x1="2929" y1="38737" x2="2720" y2="43474"/>
                        <a14:foregroundMark x1="2929" y1="28947" x2="2615" y2="33684"/>
                        <a14:foregroundMark x1="94456" y1="15053" x2="94561" y2="20105"/>
                        <a14:foregroundMark x1="45816" y1="42316" x2="52406" y2="42421"/>
                        <a14:foregroundMark x1="46548" y1="48105" x2="48640" y2="48316"/>
                        <a14:foregroundMark x1="46548" y1="54316" x2="50000" y2="54421"/>
                        <a14:foregroundMark x1="48431" y1="65263" x2="51569" y2="65474"/>
                        <a14:foregroundMark x1="50105" y1="69579" x2="49477" y2="71263"/>
                        <a14:foregroundMark x1="52301" y1="23053" x2="51674" y2="25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234" y="2443056"/>
            <a:ext cx="257762" cy="256143"/>
          </a:xfrm>
          <a:prstGeom prst="rect">
            <a:avLst/>
          </a:prstGeom>
          <a:effectLst>
            <a:glow rad="38100">
              <a:srgbClr val="FFFF00">
                <a:alpha val="60000"/>
              </a:srgbClr>
            </a:glow>
          </a:effectLst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C364FB6-8E25-4A12-C763-33DF7AD672C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579" b="97053" l="2510" r="94561">
                        <a14:foregroundMark x1="17782" y1="5053" x2="17259" y2="8526"/>
                        <a14:foregroundMark x1="17782" y1="9158" x2="17887" y2="27474"/>
                        <a14:foregroundMark x1="26674" y1="33579" x2="35983" y2="33474"/>
                        <a14:foregroundMark x1="80021" y1="13368" x2="79812" y2="20632"/>
                        <a14:foregroundMark x1="63389" y1="1895" x2="56904" y2="1789"/>
                        <a14:foregroundMark x1="77510" y1="2526" x2="78556" y2="2947"/>
                        <a14:foregroundMark x1="10879" y1="22842" x2="10879" y2="25895"/>
                        <a14:foregroundMark x1="87029" y1="23684" x2="86611" y2="26737"/>
                        <a14:foregroundMark x1="86925" y1="31684" x2="86820" y2="37053"/>
                        <a14:foregroundMark x1="87134" y1="49368" x2="86506" y2="57684"/>
                        <a14:foregroundMark x1="41841" y1="92842" x2="51987" y2="92316"/>
                        <a14:foregroundMark x1="51987" y1="92316" x2="54289" y2="92316"/>
                        <a14:foregroundMark x1="71757" y1="93474" x2="73536" y2="97053"/>
                        <a14:foregroundMark x1="32113" y1="92842" x2="23640" y2="93263"/>
                        <a14:foregroundMark x1="2615" y1="83684" x2="3138" y2="86421"/>
                        <a14:foregroundMark x1="2615" y1="66316" x2="3138" y2="71263"/>
                        <a14:foregroundMark x1="2929" y1="56421" x2="3452" y2="61789"/>
                        <a14:foregroundMark x1="2824" y1="46526" x2="3347" y2="50526"/>
                        <a14:foregroundMark x1="2929" y1="38737" x2="2720" y2="43474"/>
                        <a14:foregroundMark x1="2929" y1="28947" x2="2615" y2="33684"/>
                        <a14:foregroundMark x1="94456" y1="15053" x2="94561" y2="20105"/>
                        <a14:foregroundMark x1="45816" y1="42316" x2="52406" y2="42421"/>
                        <a14:foregroundMark x1="46548" y1="48105" x2="48640" y2="48316"/>
                        <a14:foregroundMark x1="46548" y1="54316" x2="50000" y2="54421"/>
                        <a14:foregroundMark x1="48431" y1="65263" x2="51569" y2="65474"/>
                        <a14:foregroundMark x1="50105" y1="69579" x2="49477" y2="71263"/>
                        <a14:foregroundMark x1="52301" y1="23053" x2="51674" y2="25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310346" y="3586916"/>
            <a:ext cx="222632" cy="221234"/>
          </a:xfrm>
          <a:prstGeom prst="rect">
            <a:avLst/>
          </a:prstGeom>
          <a:effectLst>
            <a:glow rad="38100">
              <a:srgbClr val="FFFF00">
                <a:alpha val="60000"/>
              </a:srgbClr>
            </a:glow>
          </a:effectLst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78D2797-F906-E2CB-EB5A-36B935417AC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579" b="97053" l="2510" r="94561">
                        <a14:foregroundMark x1="17782" y1="5053" x2="17259" y2="8526"/>
                        <a14:foregroundMark x1="17782" y1="9158" x2="17887" y2="27474"/>
                        <a14:foregroundMark x1="26674" y1="33579" x2="35983" y2="33474"/>
                        <a14:foregroundMark x1="80021" y1="13368" x2="79812" y2="20632"/>
                        <a14:foregroundMark x1="63389" y1="1895" x2="56904" y2="1789"/>
                        <a14:foregroundMark x1="77510" y1="2526" x2="78556" y2="2947"/>
                        <a14:foregroundMark x1="10879" y1="22842" x2="10879" y2="25895"/>
                        <a14:foregroundMark x1="87029" y1="23684" x2="86611" y2="26737"/>
                        <a14:foregroundMark x1="86925" y1="31684" x2="86820" y2="37053"/>
                        <a14:foregroundMark x1="87134" y1="49368" x2="86506" y2="57684"/>
                        <a14:foregroundMark x1="41841" y1="92842" x2="51987" y2="92316"/>
                        <a14:foregroundMark x1="51987" y1="92316" x2="54289" y2="92316"/>
                        <a14:foregroundMark x1="71757" y1="93474" x2="73536" y2="97053"/>
                        <a14:foregroundMark x1="32113" y1="92842" x2="23640" y2="93263"/>
                        <a14:foregroundMark x1="2615" y1="83684" x2="3138" y2="86421"/>
                        <a14:foregroundMark x1="2615" y1="66316" x2="3138" y2="71263"/>
                        <a14:foregroundMark x1="2929" y1="56421" x2="3452" y2="61789"/>
                        <a14:foregroundMark x1="2824" y1="46526" x2="3347" y2="50526"/>
                        <a14:foregroundMark x1="2929" y1="38737" x2="2720" y2="43474"/>
                        <a14:foregroundMark x1="2929" y1="28947" x2="2615" y2="33684"/>
                        <a14:foregroundMark x1="94456" y1="15053" x2="94561" y2="20105"/>
                        <a14:foregroundMark x1="45816" y1="42316" x2="52406" y2="42421"/>
                        <a14:foregroundMark x1="46548" y1="48105" x2="48640" y2="48316"/>
                        <a14:foregroundMark x1="46548" y1="54316" x2="50000" y2="54421"/>
                        <a14:foregroundMark x1="48431" y1="65263" x2="51569" y2="65474"/>
                        <a14:foregroundMark x1="50105" y1="69579" x2="49477" y2="71263"/>
                        <a14:foregroundMark x1="52301" y1="23053" x2="51674" y2="25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310347" y="3832755"/>
            <a:ext cx="222632" cy="221234"/>
          </a:xfrm>
          <a:prstGeom prst="rect">
            <a:avLst/>
          </a:prstGeom>
          <a:effectLst>
            <a:glow rad="38100">
              <a:srgbClr val="FFFF00">
                <a:alpha val="60000"/>
              </a:srgbClr>
            </a:glow>
          </a:effectLst>
        </p:spPr>
      </p:pic>
      <p:pic>
        <p:nvPicPr>
          <p:cNvPr id="204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2C261A77-6B37-B0E1-B092-3E3B2D15C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96008" y="3547849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05" descr="A black and white outline of a printer&#10;&#10;Description automatically generated">
            <a:extLst>
              <a:ext uri="{FF2B5EF4-FFF2-40B4-BE49-F238E27FC236}">
                <a16:creationId xmlns:a16="http://schemas.microsoft.com/office/drawing/2014/main" id="{BF8E896E-B60B-6678-7E9E-9E87D8D5FEE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25678" y="5699295"/>
            <a:ext cx="211503" cy="296786"/>
          </a:xfrm>
          <a:prstGeom prst="rect">
            <a:avLst/>
          </a:prstGeom>
          <a:effectLst>
            <a:glow rad="25400">
              <a:srgbClr val="A50021">
                <a:alpha val="51000"/>
              </a:srgbClr>
            </a:glow>
          </a:effectLst>
        </p:spPr>
      </p:pic>
      <p:pic>
        <p:nvPicPr>
          <p:cNvPr id="207" name="Picture 206" descr="A black and white outline of a printer&#10;&#10;Description automatically generated">
            <a:extLst>
              <a:ext uri="{FF2B5EF4-FFF2-40B4-BE49-F238E27FC236}">
                <a16:creationId xmlns:a16="http://schemas.microsoft.com/office/drawing/2014/main" id="{09F973FE-4923-5653-4F87-F383E2B2610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3061" y="1986799"/>
            <a:ext cx="213503" cy="299592"/>
          </a:xfrm>
          <a:prstGeom prst="rect">
            <a:avLst/>
          </a:prstGeom>
          <a:effectLst>
            <a:glow rad="25400">
              <a:srgbClr val="A50021">
                <a:alpha val="51000"/>
              </a:srgbClr>
            </a:glow>
          </a:effectLst>
        </p:spPr>
      </p:pic>
      <p:pic>
        <p:nvPicPr>
          <p:cNvPr id="208" name="Picture 207" descr="A black and white outline of a printer&#10;&#10;Description automatically generated">
            <a:extLst>
              <a:ext uri="{FF2B5EF4-FFF2-40B4-BE49-F238E27FC236}">
                <a16:creationId xmlns:a16="http://schemas.microsoft.com/office/drawing/2014/main" id="{FC5C0A22-3899-9746-6861-64839E1C19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08968" y="2071940"/>
            <a:ext cx="213503" cy="299592"/>
          </a:xfrm>
          <a:prstGeom prst="rect">
            <a:avLst/>
          </a:prstGeom>
          <a:effectLst>
            <a:glow rad="25400">
              <a:srgbClr val="A50021">
                <a:alpha val="51000"/>
              </a:srgbClr>
            </a:glow>
          </a:effectLst>
        </p:spPr>
      </p:pic>
      <p:pic>
        <p:nvPicPr>
          <p:cNvPr id="209" name="Picture 208" descr="A black rectangular object with white squares&#10;&#10;Description automatically generated">
            <a:extLst>
              <a:ext uri="{FF2B5EF4-FFF2-40B4-BE49-F238E27FC236}">
                <a16:creationId xmlns:a16="http://schemas.microsoft.com/office/drawing/2014/main" id="{6FD919C3-CC3A-4758-1EEC-A9DFFB285B6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44856" y="6149752"/>
            <a:ext cx="347170" cy="142952"/>
          </a:xfrm>
          <a:prstGeom prst="rect">
            <a:avLst/>
          </a:prstGeom>
          <a:effectLst>
            <a:glow rad="25400">
              <a:srgbClr val="7030A0">
                <a:alpha val="40000"/>
              </a:srgbClr>
            </a:glow>
          </a:effectLst>
        </p:spPr>
      </p:pic>
      <p:pic>
        <p:nvPicPr>
          <p:cNvPr id="210" name="Picture 209" descr="A black rectangular object with white squares&#10;&#10;Description automatically generated">
            <a:extLst>
              <a:ext uri="{FF2B5EF4-FFF2-40B4-BE49-F238E27FC236}">
                <a16:creationId xmlns:a16="http://schemas.microsoft.com/office/drawing/2014/main" id="{07C3B3ED-A461-7E5C-4288-9545FB2834D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8072406" y="3798035"/>
            <a:ext cx="380206" cy="156555"/>
          </a:xfrm>
          <a:prstGeom prst="rect">
            <a:avLst/>
          </a:prstGeom>
          <a:effectLst>
            <a:glow rad="25400">
              <a:srgbClr val="7030A0">
                <a:alpha val="40000"/>
              </a:srgbClr>
            </a:glo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4ECABAC7-3EAB-A73A-D1B2-43AE6397FA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400" b="91901" l="9777" r="90223">
                        <a14:foregroundMark x1="21998" y1="16523" x2="24442" y2="18035"/>
                        <a14:foregroundMark x1="51466" y1="12056" x2="69926" y2="15335"/>
                        <a14:foregroundMark x1="28587" y1="7991" x2="47023" y2="11266"/>
                        <a14:foregroundMark x1="33581" y1="5400" x2="23167" y2="7883"/>
                        <a14:foregroundMark x1="23167" y1="7883" x2="20085" y2="15443"/>
                        <a14:foregroundMark x1="70670" y1="91037" x2="90329" y2="89309"/>
                        <a14:foregroundMark x1="31881" y1="88985" x2="18385" y2="89849"/>
                        <a14:foregroundMark x1="52391" y1="88121" x2="51222" y2="91901"/>
                        <a14:foregroundMark x1="24867" y1="30562" x2="61105" y2="31533"/>
                        <a14:foregroundMark x1="61105" y1="31533" x2="71201" y2="38553"/>
                        <a14:foregroundMark x1="71201" y1="38553" x2="58980" y2="42765"/>
                        <a14:foregroundMark x1="58980" y1="42765" x2="22529" y2="42333"/>
                        <a14:backgroundMark x1="50159" y1="11447" x2="49416" y2="11447"/>
                        <a14:backgroundMark x1="49841" y1="11555" x2="48672" y2="11663"/>
                        <a14:backgroundMark x1="48778" y1="11123" x2="51010" y2="12527"/>
                        <a14:backgroundMark x1="49522" y1="11555" x2="47928" y2="128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9627" y="3754193"/>
            <a:ext cx="334697" cy="329362"/>
          </a:xfrm>
          <a:prstGeom prst="rect">
            <a:avLst/>
          </a:prstGeom>
          <a:effectLst>
            <a:glow rad="25400">
              <a:schemeClr val="tx2">
                <a:lumMod val="10000"/>
                <a:alpha val="40000"/>
              </a:schemeClr>
            </a:glow>
          </a:effectLst>
        </p:spPr>
      </p:pic>
      <p:pic>
        <p:nvPicPr>
          <p:cNvPr id="212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66AA9B79-F983-5956-9FE3-75C32999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08443" y="3556366"/>
            <a:ext cx="199876" cy="199876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52F036B6-846E-ABE7-EDA6-C8945F33C3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97" b="96732" l="1392" r="96223">
                        <a14:foregroundMark x1="9742" y1="14815" x2="8946" y2="21569"/>
                        <a14:foregroundMark x1="8946" y1="21569" x2="9940" y2="56209"/>
                        <a14:foregroundMark x1="34195" y1="10893" x2="44135" y2="11547"/>
                        <a14:foregroundMark x1="67594" y1="11111" x2="77932" y2="10240"/>
                        <a14:foregroundMark x1="77932" y1="10240" x2="79722" y2="10240"/>
                        <a14:foregroundMark x1="89264" y1="21569" x2="89264" y2="37691"/>
                        <a14:foregroundMark x1="88668" y1="42919" x2="89463" y2="58824"/>
                        <a14:foregroundMark x1="86282" y1="66231" x2="73161" y2="66885"/>
                        <a14:foregroundMark x1="67992" y1="67102" x2="48708" y2="66013"/>
                        <a14:foregroundMark x1="41750" y1="66013" x2="29225" y2="66013"/>
                        <a14:foregroundMark x1="29225" y1="66013" x2="28827" y2="66013"/>
                        <a14:foregroundMark x1="22863" y1="66667" x2="14712" y2="66231"/>
                        <a14:foregroundMark x1="12326" y1="66013" x2="10139" y2="66013"/>
                        <a14:foregroundMark x1="27634" y1="10893" x2="15905" y2="10458"/>
                        <a14:foregroundMark x1="55865" y1="11111" x2="60040" y2="10458"/>
                        <a14:foregroundMark x1="51292" y1="10458" x2="46123" y2="10458"/>
                        <a14:foregroundMark x1="82505" y1="11111" x2="86879" y2="11111"/>
                        <a14:foregroundMark x1="88270" y1="11329" x2="89066" y2="15033"/>
                        <a14:foregroundMark x1="95825" y1="13725" x2="96223" y2="20697"/>
                        <a14:foregroundMark x1="96024" y1="31808" x2="95825" y2="34858"/>
                        <a14:foregroundMark x1="95626" y1="43137" x2="96421" y2="48366"/>
                        <a14:foregroundMark x1="96421" y1="51634" x2="96421" y2="58824"/>
                        <a14:foregroundMark x1="96421" y1="64052" x2="96024" y2="69935"/>
                        <a14:foregroundMark x1="95427" y1="71242" x2="92247" y2="74074"/>
                        <a14:foregroundMark x1="90656" y1="73856" x2="84692" y2="74074"/>
                        <a14:foregroundMark x1="80716" y1="74292" x2="71968" y2="74074"/>
                        <a14:foregroundMark x1="69583" y1="74510" x2="62425" y2="74946"/>
                        <a14:foregroundMark x1="59046" y1="74946" x2="55070" y2="74292"/>
                        <a14:foregroundMark x1="54473" y1="74292" x2="46123" y2="73638"/>
                        <a14:foregroundMark x1="43141" y1="74074" x2="31809" y2="73203"/>
                        <a14:foregroundMark x1="29225" y1="74074" x2="22863" y2="74074"/>
                        <a14:foregroundMark x1="22266" y1="74074" x2="15706" y2="73638"/>
                        <a14:foregroundMark x1="8946" y1="74292" x2="14314" y2="74074"/>
                        <a14:foregroundMark x1="2783" y1="71678" x2="4771" y2="73856"/>
                        <a14:foregroundMark x1="2783" y1="62963" x2="2386" y2="68627"/>
                        <a14:foregroundMark x1="2584" y1="55120" x2="3181" y2="60566"/>
                        <a14:foregroundMark x1="2386" y1="48584" x2="2187" y2="53595"/>
                        <a14:foregroundMark x1="2187" y1="43355" x2="2386" y2="49020"/>
                        <a14:foregroundMark x1="2386" y1="35512" x2="1988" y2="43791"/>
                        <a14:foregroundMark x1="1988" y1="28758" x2="2187" y2="35512"/>
                        <a14:foregroundMark x1="2584" y1="21786" x2="2783" y2="28540"/>
                        <a14:foregroundMark x1="2783" y1="15904" x2="1988" y2="22004"/>
                        <a14:foregroundMark x1="1789" y1="11765" x2="1988" y2="16122"/>
                        <a14:foregroundMark x1="10934" y1="3050" x2="17893" y2="3486"/>
                        <a14:foregroundMark x1="19682" y1="2397" x2="26640" y2="2832"/>
                        <a14:foregroundMark x1="30020" y1="2614" x2="38569" y2="2397"/>
                        <a14:foregroundMark x1="42545" y1="3050" x2="51292" y2="3486"/>
                        <a14:foregroundMark x1="53280" y1="2614" x2="61431" y2="2832"/>
                        <a14:foregroundMark x1="64016" y1="2614" x2="71173" y2="2832"/>
                        <a14:foregroundMark x1="73956" y1="2832" x2="81909" y2="3704"/>
                        <a14:foregroundMark x1="83101" y1="3050" x2="88867" y2="3268"/>
                        <a14:foregroundMark x1="39761" y1="83660" x2="50099" y2="83224"/>
                        <a14:foregroundMark x1="37773" y1="78649" x2="37177" y2="83224"/>
                        <a14:foregroundMark x1="60835" y1="77996" x2="60636" y2="82353"/>
                        <a14:foregroundMark x1="60835" y1="83878" x2="55666" y2="83878"/>
                        <a14:foregroundMark x1="61431" y1="84314" x2="64811" y2="86492"/>
                        <a14:foregroundMark x1="65408" y1="87582" x2="66998" y2="91068"/>
                        <a14:foregroundMark x1="65606" y1="91503" x2="57853" y2="91721"/>
                        <a14:foregroundMark x1="55070" y1="90632" x2="45924" y2="90850"/>
                        <a14:foregroundMark x1="44334" y1="90850" x2="33598" y2="90632"/>
                        <a14:foregroundMark x1="32604" y1="85403" x2="31610" y2="88235"/>
                        <a14:foregroundMark x1="30219" y1="91068" x2="26243" y2="91068"/>
                        <a14:foregroundMark x1="28032" y1="96732" x2="37376" y2="96078"/>
                        <a14:foregroundMark x1="41551" y1="96732" x2="52087" y2="96514"/>
                        <a14:foregroundMark x1="55666" y1="96296" x2="66799" y2="96514"/>
                        <a14:foregroundMark x1="70179" y1="96732" x2="73360" y2="96514"/>
                        <a14:backgroundMark x1="18743" y1="13641" x2="49304" y2="40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091863" y="3154165"/>
            <a:ext cx="254866" cy="232571"/>
          </a:xfrm>
          <a:prstGeom prst="rect">
            <a:avLst/>
          </a:prstGeom>
          <a:effectLst>
            <a:glow rad="25400">
              <a:srgbClr val="0070C0">
                <a:alpha val="33000"/>
              </a:srgbClr>
            </a:glow>
          </a:effectLst>
        </p:spPr>
      </p:pic>
      <p:pic>
        <p:nvPicPr>
          <p:cNvPr id="214" name="Picture 213" descr="A black and white logo&#10;&#10;Description automatically generated">
            <a:extLst>
              <a:ext uri="{FF2B5EF4-FFF2-40B4-BE49-F238E27FC236}">
                <a16:creationId xmlns:a16="http://schemas.microsoft.com/office/drawing/2014/main" id="{D869DD39-0B48-2D57-5E4D-C8E6B2AA3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624545" y="1821766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15" name="Picture 214" descr="A black and white logo&#10;&#10;Description automatically generated">
            <a:extLst>
              <a:ext uri="{FF2B5EF4-FFF2-40B4-BE49-F238E27FC236}">
                <a16:creationId xmlns:a16="http://schemas.microsoft.com/office/drawing/2014/main" id="{AE5D3C76-EE81-1016-6BBE-383D7B9B1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634681" y="3276807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16" name="Picture 215" descr="A black and white logo&#10;&#10;Description automatically generated">
            <a:extLst>
              <a:ext uri="{FF2B5EF4-FFF2-40B4-BE49-F238E27FC236}">
                <a16:creationId xmlns:a16="http://schemas.microsoft.com/office/drawing/2014/main" id="{C1FE0C00-C4B4-3DDD-E234-E8A01A0D1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624545" y="3548540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17" name="Picture 216" descr="A black and white logo&#10;&#10;Description automatically generated">
            <a:extLst>
              <a:ext uri="{FF2B5EF4-FFF2-40B4-BE49-F238E27FC236}">
                <a16:creationId xmlns:a16="http://schemas.microsoft.com/office/drawing/2014/main" id="{1D9E1665-84E5-9227-C866-08CD8EE6C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8636" y="5845085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18" name="Picture 217" descr="A black and white logo&#10;&#10;Description automatically generated">
            <a:extLst>
              <a:ext uri="{FF2B5EF4-FFF2-40B4-BE49-F238E27FC236}">
                <a16:creationId xmlns:a16="http://schemas.microsoft.com/office/drawing/2014/main" id="{A9E25FDD-F90B-13CF-A554-9E0D7878D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9526" y="5832162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19" name="Picture 218" descr="A black and white logo&#10;&#10;Description automatically generated">
            <a:extLst>
              <a:ext uri="{FF2B5EF4-FFF2-40B4-BE49-F238E27FC236}">
                <a16:creationId xmlns:a16="http://schemas.microsoft.com/office/drawing/2014/main" id="{74A4E247-ED1C-F09B-818A-3E1B76335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9143" y="5839327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20" name="Picture 219" descr="A black and white logo&#10;&#10;Description automatically generated">
            <a:extLst>
              <a:ext uri="{FF2B5EF4-FFF2-40B4-BE49-F238E27FC236}">
                <a16:creationId xmlns:a16="http://schemas.microsoft.com/office/drawing/2014/main" id="{0F981C34-81CE-F181-0649-5792DB238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7633" y="5839326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21" name="Picture 220" descr="A black and white logo&#10;&#10;Description automatically generated">
            <a:extLst>
              <a:ext uri="{FF2B5EF4-FFF2-40B4-BE49-F238E27FC236}">
                <a16:creationId xmlns:a16="http://schemas.microsoft.com/office/drawing/2014/main" id="{0CF950EA-D532-74AF-7550-5ABF62DA5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3578" y="5825634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22" name="Picture 221" descr="A black and white logo&#10;&#10;Description automatically generated">
            <a:extLst>
              <a:ext uri="{FF2B5EF4-FFF2-40B4-BE49-F238E27FC236}">
                <a16:creationId xmlns:a16="http://schemas.microsoft.com/office/drawing/2014/main" id="{95A2E369-9E28-84AB-D645-24F37DD98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2670" y="5839325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23" name="Picture 222" descr="A black and white logo&#10;&#10;Description automatically generated">
            <a:extLst>
              <a:ext uri="{FF2B5EF4-FFF2-40B4-BE49-F238E27FC236}">
                <a16:creationId xmlns:a16="http://schemas.microsoft.com/office/drawing/2014/main" id="{CBCDF648-CF7D-CC29-14BE-798D206DC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9994" y="5837365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24" name="Picture 223" descr="A black and white logo&#10;&#10;Description automatically generated">
            <a:extLst>
              <a:ext uri="{FF2B5EF4-FFF2-40B4-BE49-F238E27FC236}">
                <a16:creationId xmlns:a16="http://schemas.microsoft.com/office/drawing/2014/main" id="{B265F2EB-5467-8EA0-2A9A-9E0D78A9E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6602" y="5846440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25" name="Picture 224" descr="A black and white logo&#10;&#10;Description automatically generated">
            <a:extLst>
              <a:ext uri="{FF2B5EF4-FFF2-40B4-BE49-F238E27FC236}">
                <a16:creationId xmlns:a16="http://schemas.microsoft.com/office/drawing/2014/main" id="{9456E0A6-2E28-F688-91B5-97ABC8A0B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1632" y="5838699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26" name="Picture 225" descr="A black and white logo&#10;&#10;Description automatically generated">
            <a:extLst>
              <a:ext uri="{FF2B5EF4-FFF2-40B4-BE49-F238E27FC236}">
                <a16:creationId xmlns:a16="http://schemas.microsoft.com/office/drawing/2014/main" id="{EDAA1499-0A44-6835-A386-C4E756B5F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1746388" y="3258742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27" name="Picture 226" descr="A black and white logo&#10;&#10;Description automatically generated">
            <a:extLst>
              <a:ext uri="{FF2B5EF4-FFF2-40B4-BE49-F238E27FC236}">
                <a16:creationId xmlns:a16="http://schemas.microsoft.com/office/drawing/2014/main" id="{8931F799-FE25-57B0-12D9-C2053FE0C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1751091" y="1532208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28" name="Picture 227" descr="A black and white logo&#10;&#10;Description automatically generated">
            <a:extLst>
              <a:ext uri="{FF2B5EF4-FFF2-40B4-BE49-F238E27FC236}">
                <a16:creationId xmlns:a16="http://schemas.microsoft.com/office/drawing/2014/main" id="{7501684E-3ECC-1D66-537E-56C9B9F14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8984" y="2432798"/>
            <a:ext cx="232573" cy="232573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29" name="Picture 228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481864CF-57CB-3FE2-3C01-CF6888337A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10213273" y="4308839"/>
            <a:ext cx="256671" cy="228809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230" name="Picture 229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A28F2B07-4C12-2E41-2335-B1E0AC5167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5364819" y="4367480"/>
            <a:ext cx="256671" cy="228809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9177A00-CA83-0968-6131-6B7DC3DA51D0}"/>
              </a:ext>
            </a:extLst>
          </p:cNvPr>
          <p:cNvGrpSpPr/>
          <p:nvPr/>
        </p:nvGrpSpPr>
        <p:grpSpPr>
          <a:xfrm>
            <a:off x="7716325" y="3209898"/>
            <a:ext cx="428514" cy="195627"/>
            <a:chOff x="3934672" y="3466219"/>
            <a:chExt cx="342001" cy="171621"/>
          </a:xfrm>
        </p:grpSpPr>
        <p:pic>
          <p:nvPicPr>
            <p:cNvPr id="232" name="Picture 231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015AD491-C60E-40FD-4483-C45B8195A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106069" y="3466219"/>
              <a:ext cx="170604" cy="171621"/>
            </a:xfrm>
            <a:prstGeom prst="rect">
              <a:avLst/>
            </a:prstGeom>
            <a:effectLst>
              <a:glow rad="25400">
                <a:srgbClr val="00C3E3">
                  <a:alpha val="55000"/>
                </a:srgbClr>
              </a:glow>
              <a:softEdge rad="0"/>
            </a:effectLst>
          </p:spPr>
        </p:pic>
        <p:pic>
          <p:nvPicPr>
            <p:cNvPr id="233" name="Picture 232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D9C53472-F08A-84A9-5B7E-D3CEBA7BA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934672" y="3466219"/>
              <a:ext cx="172141" cy="171621"/>
            </a:xfrm>
            <a:prstGeom prst="rect">
              <a:avLst/>
            </a:prstGeom>
            <a:effectLst>
              <a:glow rad="25400">
                <a:srgbClr val="FF0000">
                  <a:alpha val="50000"/>
                </a:srgbClr>
              </a:glow>
            </a:effectLst>
          </p:spPr>
        </p:pic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277B383-22C4-5A95-4B95-431410948A72}"/>
              </a:ext>
            </a:extLst>
          </p:cNvPr>
          <p:cNvGrpSpPr/>
          <p:nvPr/>
        </p:nvGrpSpPr>
        <p:grpSpPr>
          <a:xfrm>
            <a:off x="2153113" y="4675587"/>
            <a:ext cx="342001" cy="171621"/>
            <a:chOff x="3934672" y="3466219"/>
            <a:chExt cx="342001" cy="171621"/>
          </a:xfrm>
        </p:grpSpPr>
        <p:pic>
          <p:nvPicPr>
            <p:cNvPr id="235" name="Picture 234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21410F91-CC13-3039-CD77-1F19FF4A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106069" y="3466219"/>
              <a:ext cx="170604" cy="171621"/>
            </a:xfrm>
            <a:prstGeom prst="rect">
              <a:avLst/>
            </a:prstGeom>
            <a:effectLst>
              <a:glow rad="25400">
                <a:srgbClr val="00C3E3">
                  <a:alpha val="55000"/>
                </a:srgbClr>
              </a:glow>
              <a:softEdge rad="0"/>
            </a:effectLst>
          </p:spPr>
        </p:pic>
        <p:pic>
          <p:nvPicPr>
            <p:cNvPr id="236" name="Picture 235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A8D8E60F-8CF4-BB7E-3667-270CCD908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934672" y="3466219"/>
              <a:ext cx="172141" cy="171621"/>
            </a:xfrm>
            <a:prstGeom prst="rect">
              <a:avLst/>
            </a:prstGeom>
            <a:effectLst>
              <a:glow rad="25400">
                <a:srgbClr val="FF0000">
                  <a:alpha val="50000"/>
                </a:srgbClr>
              </a:glow>
            </a:effectLst>
          </p:spPr>
        </p:pic>
      </p:grpSp>
      <p:pic>
        <p:nvPicPr>
          <p:cNvPr id="237" name="Picture 236" descr="A black rectangular object with white squares&#10;&#10;Description automatically generated">
            <a:extLst>
              <a:ext uri="{FF2B5EF4-FFF2-40B4-BE49-F238E27FC236}">
                <a16:creationId xmlns:a16="http://schemas.microsoft.com/office/drawing/2014/main" id="{4F6A33F9-15F8-D207-4AEC-86806B814EF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8073334" y="3391708"/>
            <a:ext cx="380206" cy="156555"/>
          </a:xfrm>
          <a:prstGeom prst="rect">
            <a:avLst/>
          </a:prstGeom>
          <a:effectLst>
            <a:glow rad="25400">
              <a:srgbClr val="7030A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83900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 tmFilter="0, 0; .2, .5; .8, .5; 1, 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autoRev="1" fill="hold"/>
                                        <p:tgtEl>
                                          <p:spTgt spid="1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tmFilter="0, 0; .2, .5; .8, .5; 1, 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500" autoRev="1" fill="hold"/>
                                        <p:tgtEl>
                                          <p:spTgt spid="1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1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1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 tmFilter="0, 0; .2, .5; .8, .5; 1, 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2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 tmFilter="0, 0; .2, .5; .8, .5; 1, 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0" autoRev="1" fill="hold"/>
                                        <p:tgtEl>
                                          <p:spTgt spid="2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 tmFilter="0, 0; .2, .5; .8, .5; 1, 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500" autoRev="1" fill="hold"/>
                                        <p:tgtEl>
                                          <p:spTgt spid="2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 tmFilter="0, 0; .2, .5; .8, .5; 1, 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500" autoRev="1" fill="hold"/>
                                        <p:tgtEl>
                                          <p:spTgt spid="2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 tmFilter="0, 0; .2, .5; .8, .5; 1, 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500" autoRev="1" fill="hold"/>
                                        <p:tgtEl>
                                          <p:spTgt spid="2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 tmFilter="0, 0; .2, .5; .8, .5; 1, 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500" autoRev="1" fill="hold"/>
                                        <p:tgtEl>
                                          <p:spTgt spid="2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 tmFilter="0, 0; .2, .5; .8, .5; 1, 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500" autoRev="1" fill="hold"/>
                                        <p:tgtEl>
                                          <p:spTgt spid="2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 tmFilter="0, 0; .2, .5; .8, .5; 1, 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500" autoRev="1" fill="hold"/>
                                        <p:tgtEl>
                                          <p:spTgt spid="2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 tmFilter="0, 0; .2, .5; .8, .5; 1, 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500" autoRev="1" fill="hold"/>
                                        <p:tgtEl>
                                          <p:spTgt spid="1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 tmFilter="0, 0; .2, .5; .8, .5; 1, 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500" autoRev="1" fill="hold"/>
                                        <p:tgtEl>
                                          <p:spTgt spid="2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50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 tmFilter="0, 0; .2, .5; .8, .5; 1, 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500" autoRev="1" fill="hold"/>
                                        <p:tgtEl>
                                          <p:spTgt spid="2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 tmFilter="0, 0; .2, .5; .8, .5; 1, 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500" autoRev="1" fill="hold"/>
                                        <p:tgtEl>
                                          <p:spTgt spid="2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 tmFilter="0, 0; .2, .5; .8, .5; 1, 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500" autoRev="1" fill="hold"/>
                                        <p:tgtEl>
                                          <p:spTgt spid="1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 tmFilter="0, 0; .2, .5; .8, .5; 1, 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500" autoRev="1" fill="hold"/>
                                        <p:tgtEl>
                                          <p:spTgt spid="1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 tmFilter="0, 0; .2, .5; .8, .5; 1, 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500" autoRev="1" fill="hold"/>
                                        <p:tgtEl>
                                          <p:spTgt spid="1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 tmFilter="0, 0; .2, .5; .8, .5; 1, 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500" autoRev="1" fill="hold"/>
                                        <p:tgtEl>
                                          <p:spTgt spid="1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 tmFilter="0, 0; .2, .5; .8, .5; 1, 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500" autoRev="1" fill="hold"/>
                                        <p:tgtEl>
                                          <p:spTgt spid="1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50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 tmFilter="0, 0; .2, .5; .8, .5; 1, 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500" autoRev="1" fill="hold"/>
                                        <p:tgtEl>
                                          <p:spTgt spid="1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 tmFilter="0, 0; .2, .5; .8, .5; 1, 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500" autoRev="1" fill="hold"/>
                                        <p:tgtEl>
                                          <p:spTgt spid="1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 tmFilter="0, 0; .2, .5; .8, .5; 1, 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500" autoRev="1" fill="hold"/>
                                        <p:tgtEl>
                                          <p:spTgt spid="1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50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8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3" dur="50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500"/>
                            </p:stCondLst>
                            <p:childTnLst>
                              <p:par>
                                <p:cTn id="642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4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9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0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2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3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5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6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9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1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2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4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5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7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8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0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1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3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4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6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7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9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0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3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5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6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8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9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1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2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4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5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7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8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1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3" dur="1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4" dur="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1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7" dur="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9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0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2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3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5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6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8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9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1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2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4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5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7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8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0" dur="1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1" dur="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3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4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6" dur="1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7" dur="5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9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0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2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3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5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6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8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9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1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2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4" dur="1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5" dur="5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7" dur="1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8" dur="5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0" dur="1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1" dur="5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3" dur="1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4" dur="5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6" dur="10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7" dur="50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9" dur="10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0" dur="50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2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3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5" dur="1000" tmFilter="0, 0; .2, .5; .8, .5; 1, 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6" dur="500" autoRev="1" fill="hold"/>
                                        <p:tgtEl>
                                          <p:spTgt spid="2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8" dur="1000" tmFilter="0, 0; .2, .5; .8, .5; 1, 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9" dur="500" autoRev="1" fill="hold"/>
                                        <p:tgtEl>
                                          <p:spTgt spid="2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1" dur="1000" tmFilter="0, 0; .2, .5; .8, .5; 1, 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2" dur="500" autoRev="1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4" dur="1000" tmFilter="0, 0; .2, .5; .8, .5; 1, 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5" dur="500" autoRev="1" fill="hold"/>
                                        <p:tgtEl>
                                          <p:spTgt spid="2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7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8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0" dur="10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1" dur="50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3" dur="10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4" dur="5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6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7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9" dur="10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0" dur="50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2" dur="1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3" dur="5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5" dur="1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6" dur="5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8" dur="10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9" dur="50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1" dur="10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2" dur="50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4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5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7" dur="10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8" dur="50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0" dur="10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1" dur="50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3" dur="10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4" dur="50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6" dur="10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7" dur="50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9" dur="10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0" dur="50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2" dur="10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3" dur="50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5" dur="1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6" dur="5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8" dur="10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9" dur="50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1" dur="10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2" dur="50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4" dur="10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5" dur="50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7" dur="10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8" dur="50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0" dur="10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1" dur="50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3" dur="10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4" dur="50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6" dur="10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7" dur="50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9" dur="10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0" dur="50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2" dur="10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3" dur="50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5" dur="10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6" dur="50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8" dur="10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9" dur="50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1" dur="10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2" dur="50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4" dur="10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5" dur="50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7" dur="10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8" dur="50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0" dur="10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1" dur="50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3" dur="10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4" dur="50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6" dur="10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7" dur="50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9" dur="10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0" dur="50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2" dur="10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3" dur="50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5" dur="10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6" dur="50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8" dur="10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9" dur="50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1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2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4" dur="10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5" dur="50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7" dur="10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8" dur="50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0" dur="10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1" dur="50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3" dur="10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4" dur="50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6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7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9" dur="10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0" dur="50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2" dur="10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3" dur="50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5" dur="1000" tmFilter="0, 0; .2, .5; .8, .5; 1, 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6" dur="500" autoRev="1" fill="hold"/>
                                        <p:tgtEl>
                                          <p:spTgt spid="1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8" dur="10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9" dur="50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1" dur="10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2" dur="50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4" dur="10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5" dur="50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7" dur="10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8" dur="50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0" dur="10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1" dur="50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3" dur="10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4" dur="50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6" dur="10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7" dur="50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9" dur="10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0" dur="50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2" dur="10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3" dur="50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5" dur="10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6" dur="50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8" dur="1000" tmFilter="0, 0; .2, .5; .8, .5; 1, 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9" dur="500" autoRev="1" fill="hold"/>
                                        <p:tgtEl>
                                          <p:spTgt spid="2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1" dur="10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2" dur="50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4" dur="1000" tmFilter="0, 0; .2, .5; .8, .5; 1, 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5" dur="500" autoRev="1" fill="hold"/>
                                        <p:tgtEl>
                                          <p:spTgt spid="2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7" dur="1000" tmFilter="0, 0; .2, .5; .8, .5; 1, 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8" dur="500" autoRev="1" fill="hold"/>
                                        <p:tgtEl>
                                          <p:spTgt spid="2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0" dur="1000" tmFilter="0, 0; .2, .5; .8, .5; 1, 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1" dur="500" autoRev="1" fill="hold"/>
                                        <p:tgtEl>
                                          <p:spTgt spid="2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3" dur="1000" tmFilter="0, 0; .2, .5; .8, .5; 1, 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4" dur="500" autoRev="1" fill="hold"/>
                                        <p:tgtEl>
                                          <p:spTgt spid="2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6" dur="1000" tmFilter="0, 0; .2, .5; .8, .5; 1, 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7" dur="500" autoRev="1" fill="hold"/>
                                        <p:tgtEl>
                                          <p:spTgt spid="2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9" dur="1000" tmFilter="0, 0; .2, .5; .8, .5; 1, 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0" dur="500" autoRev="1" fill="hold"/>
                                        <p:tgtEl>
                                          <p:spTgt spid="2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2" dur="10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3" dur="50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5" dur="10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6" dur="50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8" dur="10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9" dur="50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1" dur="10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2" dur="50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4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5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7" dur="10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8" dur="50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0" dur="10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1" dur="50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3" dur="10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4" dur="50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6" dur="10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7" dur="50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9" dur="10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0" dur="50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2" dur="1000" tmFilter="0, 0; .2, .5; .8, .5; 1, 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3" dur="500" autoRev="1" fill="hold"/>
                                        <p:tgtEl>
                                          <p:spTgt spid="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5" dur="10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6" dur="50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8" dur="1000" tmFilter="0, 0; .2, .5; .8, .5; 1, 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9" dur="500" autoRev="1" fill="hold"/>
                                        <p:tgtEl>
                                          <p:spTgt spid="1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1" dur="1000" tmFilter="0, 0; .2, .5; .8, .5; 1, 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2" dur="500" autoRev="1" fill="hold"/>
                                        <p:tgtEl>
                                          <p:spTgt spid="1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4" dur="10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5" dur="50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7" dur="10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8" dur="50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0" dur="10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1" dur="50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3" dur="10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4" dur="50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6" dur="10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7" dur="50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9" dur="1000" tmFilter="0, 0; .2, .5; .8, .5; 1, 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0" dur="500" autoRev="1" fill="hold"/>
                                        <p:tgtEl>
                                          <p:spTgt spid="1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2" dur="10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3" dur="50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5" dur="10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6" dur="50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8" dur="10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9" dur="50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1" dur="10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2" dur="50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4" dur="10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5" dur="50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7" dur="1000" tmFilter="0, 0; .2, .5; .8, .5; 1, 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8" dur="500" autoRev="1" fill="hold"/>
                                        <p:tgtEl>
                                          <p:spTgt spid="1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0" dur="1000" tmFilter="0, 0; .2, .5; .8, .5; 1, 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1" dur="500" autoRev="1" fill="hold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3" dur="10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4" dur="50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6" dur="10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7" dur="50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9" dur="10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0" dur="50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2" dur="1000" tmFilter="0, 0; .2, .5; .8, .5; 1, 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3" dur="500" autoRev="1" fill="hold"/>
                                        <p:tgtEl>
                                          <p:spTgt spid="2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5" dur="1000" tmFilter="0, 0; .2, .5; .8, .5; 1, 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6" dur="500" autoRev="1" fill="hold"/>
                                        <p:tgtEl>
                                          <p:spTgt spid="2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8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9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1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2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4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5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7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8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0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1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3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4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6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7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8" fill="hold">
                      <p:stCondLst>
                        <p:cond delay="indefinite"/>
                      </p:stCondLst>
                      <p:childTnLst>
                        <p:par>
                          <p:cTn id="1099" fill="hold">
                            <p:stCondLst>
                              <p:cond delay="0"/>
                            </p:stCondLst>
                            <p:childTnLst>
                              <p:par>
                                <p:cTn id="1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179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0" dur="10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1" dur="50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3" dur="10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4" dur="50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6" dur="10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7" dur="50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9" dur="10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0" dur="50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2" dur="1000" tmFilter="0, 0; .2, .5; .8, .5; 1, 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3" dur="500" autoRev="1" fill="hold"/>
                                        <p:tgtEl>
                                          <p:spTgt spid="1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5" dur="1000" tmFilter="0, 0; .2, .5; .8, .5; 1, 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6" dur="500" autoRev="1" fill="hold"/>
                                        <p:tgtEl>
                                          <p:spTgt spid="1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8" dur="10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9" dur="50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1" dur="10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2" dur="50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4" dur="1000" tmFilter="0, 0; .2, .5; .8, .5; 1, 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5" dur="500" autoRev="1" fill="hold"/>
                                        <p:tgtEl>
                                          <p:spTgt spid="1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7" dur="1000" tmFilter="0, 0; .2, .5; .8, .5; 1, 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8" dur="500" autoRev="1" fill="hold"/>
                                        <p:tgtEl>
                                          <p:spTgt spid="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0" dur="1000" tmFilter="0, 0; .2, .5; .8, .5; 1, 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1" dur="500" autoRev="1" fill="hold"/>
                                        <p:tgtEl>
                                          <p:spTgt spid="1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3" dur="1000" tmFilter="0, 0; .2, .5; .8, .5; 1, 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4" dur="500" autoRev="1" fill="hold"/>
                                        <p:tgtEl>
                                          <p:spTgt spid="1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6" dur="1000" tmFilter="0, 0; .2, .5; .8, .5; 1, 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7" dur="500" autoRev="1" fill="hold"/>
                                        <p:tgtEl>
                                          <p:spTgt spid="1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9" dur="1000" tmFilter="0, 0; .2, .5; .8, .5; 1, 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0" dur="500" autoRev="1" fill="hold"/>
                                        <p:tgtEl>
                                          <p:spTgt spid="1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2" dur="1000" tmFilter="0, 0; .2, .5; .8, .5; 1, 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3" dur="500" autoRev="1" fill="hold"/>
                                        <p:tgtEl>
                                          <p:spTgt spid="1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5" dur="1000" tmFilter="0, 0; .2, .5; .8, .5; 1, 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6" dur="500" autoRev="1" fill="hold"/>
                                        <p:tgtEl>
                                          <p:spTgt spid="2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8" dur="1000" tmFilter="0, 0; .2, .5; .8, .5; 1, 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9" dur="500" autoRev="1" fill="hold"/>
                                        <p:tgtEl>
                                          <p:spTgt spid="2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1" dur="1000" tmFilter="0, 0; .2, .5; .8, .5; 1, 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2" dur="500" autoRev="1" fill="hold"/>
                                        <p:tgtEl>
                                          <p:spTgt spid="1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4" dur="1000" tmFilter="0, 0; .2, .5; .8, .5; 1, 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5" dur="500" autoRev="1" fill="hold"/>
                                        <p:tgtEl>
                                          <p:spTgt spid="1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7" dur="1000" tmFilter="0, 0; .2, .5; .8, .5; 1, 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8" dur="500" autoRev="1" fill="hold"/>
                                        <p:tgtEl>
                                          <p:spTgt spid="1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0" dur="1000" tmFilter="0, 0; .2, .5; .8, .5; 1, 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1" dur="500" autoRev="1" fill="hold"/>
                                        <p:tgtEl>
                                          <p:spTgt spid="1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3" dur="1000" tmFilter="0, 0; .2, .5; .8, .5; 1, 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4" dur="500" autoRev="1" fill="hold"/>
                                        <p:tgtEl>
                                          <p:spTgt spid="1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6" dur="10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7" dur="50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9" dur="1000" tmFilter="0, 0; .2, .5; .8, .5; 1, 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0" dur="500" autoRev="1" fill="hold"/>
                                        <p:tgtEl>
                                          <p:spTgt spid="1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2" dur="1000" tmFilter="0, 0; .2, .5; .8, .5; 1, 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3" dur="500" autoRev="1" fill="hold"/>
                                        <p:tgtEl>
                                          <p:spTgt spid="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5" dur="1000" tmFilter="0, 0; .2, .5; .8, .5; 1, 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6" dur="500" autoRev="1" fill="hold"/>
                                        <p:tgtEl>
                                          <p:spTgt spid="2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8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9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1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2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4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5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7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8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0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1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3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4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6" dur="1000" tmFilter="0, 0; .2, .5; .8, .5; 1, 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7" dur="500" autoRev="1" fill="hold"/>
                                        <p:tgtEl>
                                          <p:spTgt spid="2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8" fill="hold">
                      <p:stCondLst>
                        <p:cond delay="indefinite"/>
                      </p:stCondLst>
                      <p:childTnLst>
                        <p:par>
                          <p:cTn id="1279" fill="hold">
                            <p:stCondLst>
                              <p:cond delay="0"/>
                            </p:stCondLst>
                            <p:childTnLst>
                              <p:par>
                                <p:cTn id="12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500"/>
                            </p:stCondLst>
                            <p:childTnLst>
                              <p:par>
                                <p:cTn id="1329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0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1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3" dur="10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4" dur="50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6" dur="10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7" dur="50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9" dur="1000" tmFilter="0, 0; .2, .5; .8, .5; 1, 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0" dur="500" autoRev="1" fill="hold"/>
                                        <p:tgtEl>
                                          <p:spTgt spid="2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2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3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5" dur="10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6" dur="50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8" dur="10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9" dur="50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1" dur="1000" tmFilter="0, 0; .2, .5; .8, .5; 1, 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2" dur="500" autoRev="1" fill="hold"/>
                                        <p:tgtEl>
                                          <p:spTgt spid="1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3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4" dur="1000" tmFilter="0, 0; .2, .5; .8, .5; 1, 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5" dur="500" autoRev="1" fill="hold"/>
                                        <p:tgtEl>
                                          <p:spTgt spid="1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6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7" dur="1000" tmFilter="0, 0; .2, .5; .8, .5; 1, 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8" dur="500" autoRev="1" fill="hold"/>
                                        <p:tgtEl>
                                          <p:spTgt spid="1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9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0" dur="10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1" dur="50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2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3" dur="1000" tmFilter="0, 0; .2, .5; .8, .5; 1, 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4" dur="500" autoRev="1" fill="hold"/>
                                        <p:tgtEl>
                                          <p:spTgt spid="2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5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6" dur="10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7" dur="50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8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9" dur="10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0" dur="50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2" dur="10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3" dur="50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4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5" dur="1000" tmFilter="0, 0; .2, .5; .8, .5; 1, 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6" dur="500" autoRev="1" fill="hold"/>
                                        <p:tgtEl>
                                          <p:spTgt spid="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7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8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9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0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1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2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D402-D493-2055-A715-AAEC2DA2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 panose="02040502050405020303" pitchFamily="18" charset="0"/>
              </a:rPr>
              <a:t>Basement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06AFA-04B8-159C-C605-9AA3B62D9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29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0B10C8-2EDF-D7A1-E71B-FA64185AF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71463"/>
              </p:ext>
            </p:extLst>
          </p:nvPr>
        </p:nvGraphicFramePr>
        <p:xfrm>
          <a:off x="193494" y="2049780"/>
          <a:ext cx="2324345" cy="3300849"/>
        </p:xfrm>
        <a:graphic>
          <a:graphicData uri="http://schemas.openxmlformats.org/drawingml/2006/table">
            <a:tbl>
              <a:tblPr bandRow="1">
                <a:solidFill>
                  <a:srgbClr val="FEF4E8"/>
                </a:solidFill>
                <a:tableStyleId>{D113A9D2-9D6B-4929-AA2D-F23B5EE8CBE7}</a:tableStyleId>
              </a:tblPr>
              <a:tblGrid>
                <a:gridCol w="1958278">
                  <a:extLst>
                    <a:ext uri="{9D8B030D-6E8A-4147-A177-3AD203B41FA5}">
                      <a16:colId xmlns:a16="http://schemas.microsoft.com/office/drawing/2014/main" val="1590944178"/>
                    </a:ext>
                  </a:extLst>
                </a:gridCol>
                <a:gridCol w="366067">
                  <a:extLst>
                    <a:ext uri="{9D8B030D-6E8A-4147-A177-3AD203B41FA5}">
                      <a16:colId xmlns:a16="http://schemas.microsoft.com/office/drawing/2014/main" val="2126246573"/>
                    </a:ext>
                  </a:extLst>
                </a:gridCol>
              </a:tblGrid>
              <a:tr h="367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Kiosk: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68210"/>
                  </a:ext>
                </a:extLst>
              </a:tr>
              <a:tr h="367047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UPS: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81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CCTV Camera: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90006"/>
                  </a:ext>
                </a:extLst>
              </a:tr>
              <a:tr h="367047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Pin Pad Lock: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5135"/>
                  </a:ext>
                </a:extLst>
              </a:tr>
              <a:tr h="367047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Ethernet Drop: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459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Ethernet Cable: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15084"/>
                  </a:ext>
                </a:extLst>
              </a:tr>
              <a:tr h="367047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Switch: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228143"/>
                  </a:ext>
                </a:extLst>
              </a:tr>
              <a:tr h="367047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Access Point: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12662"/>
                  </a:ext>
                </a:extLst>
              </a:tr>
              <a:tr h="367047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VOIP Phone: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83905"/>
                  </a:ext>
                </a:extLst>
              </a:tr>
            </a:tbl>
          </a:graphicData>
        </a:graphic>
      </p:graphicFrame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B7D4495-6F3E-E7BB-5977-BC7F7F24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00" y="1174086"/>
            <a:ext cx="9392643" cy="4886303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EA13A893-48AB-67AA-A752-0E36CB3C9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9077" y="2470804"/>
            <a:ext cx="292801" cy="292801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AB574329-1DE0-728D-0046-CB17F748F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6732" y="3494319"/>
            <a:ext cx="411539" cy="411539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0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E50963E6-B965-F093-3202-D6E1D7F9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74" y="3924991"/>
            <a:ext cx="297029" cy="297029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FC8FEC88-B62F-9F8A-03A1-4E28AE4F11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2182931" y="4669897"/>
            <a:ext cx="274990" cy="245140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12" name="Picture 11" descr="A black and white telephone&#10;&#10;Description automatically generated">
            <a:extLst>
              <a:ext uri="{FF2B5EF4-FFF2-40B4-BE49-F238E27FC236}">
                <a16:creationId xmlns:a16="http://schemas.microsoft.com/office/drawing/2014/main" id="{CF40827D-D729-01BF-E5C2-9703357C7B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362" y="4993394"/>
            <a:ext cx="356953" cy="356953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3" name="Picture 12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105C47EB-07E1-C44D-6F61-A256FA9B08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096" y="2847188"/>
            <a:ext cx="430944" cy="287296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743028-7431-7B65-F27D-FB5ECDAAED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1574" y="3208129"/>
            <a:ext cx="277311" cy="258291"/>
          </a:xfrm>
          <a:prstGeom prst="rect">
            <a:avLst/>
          </a:prstGeom>
          <a:effectLst>
            <a:glow rad="25400">
              <a:srgbClr val="FF0000">
                <a:alpha val="33000"/>
              </a:srgbClr>
            </a:glow>
          </a:effectLst>
        </p:spPr>
      </p:pic>
      <p:pic>
        <p:nvPicPr>
          <p:cNvPr id="15" name="Picture 14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70EC4537-5EF2-30B0-C086-884CFD3C0E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620" y="5713688"/>
            <a:ext cx="554357" cy="369571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6" name="Picture 15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52E99306-6382-0B79-A569-80004DB020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7698" y="1176507"/>
            <a:ext cx="554357" cy="369571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7" name="Picture 16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6FF11371-6C84-093E-51D0-BA6283928B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564956" y="5705443"/>
            <a:ext cx="578189" cy="38545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8" name="Picture 17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9DA4937B-CB30-6EAD-30FF-321FBFD765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575523" y="1214962"/>
            <a:ext cx="578189" cy="38545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9" name="Picture 18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261F2F49-2356-9BEA-9827-7D31F843D5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H="1">
            <a:off x="7264056" y="2947761"/>
            <a:ext cx="578189" cy="38545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20" name="Picture 19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A5D0A6A4-FAD9-6246-ACC9-2ACC644FC7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260660" y="3568135"/>
            <a:ext cx="554360" cy="369573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21" name="Picture 20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434F4C21-7190-8CA0-913E-13CF7C45A6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10002932" y="3355031"/>
            <a:ext cx="257945" cy="229944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22" name="Picture 21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A6339656-6D21-7404-42A7-A8AC674C01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4394262" y="3411680"/>
            <a:ext cx="257945" cy="229944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7599B5-3FB7-46A6-852A-6CC7A186EC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4684" y="1290149"/>
            <a:ext cx="246876" cy="229944"/>
          </a:xfrm>
          <a:prstGeom prst="rect">
            <a:avLst/>
          </a:prstGeom>
          <a:effectLst>
            <a:glow rad="25400">
              <a:srgbClr val="FF0000">
                <a:alpha val="33000"/>
              </a:srgbClr>
            </a:glow>
          </a:effectLst>
        </p:spPr>
      </p:pic>
      <p:pic>
        <p:nvPicPr>
          <p:cNvPr id="24" name="Picture 23" descr="A black and white logo&#10;&#10;Description automatically generated">
            <a:extLst>
              <a:ext uri="{FF2B5EF4-FFF2-40B4-BE49-F238E27FC236}">
                <a16:creationId xmlns:a16="http://schemas.microsoft.com/office/drawing/2014/main" id="{D9AC2873-6B71-7B9E-8CBC-42D29FC8B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688904" y="5556986"/>
            <a:ext cx="233727" cy="233727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2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4295BF61-9696-F056-457B-C1008A63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49114" y="5071437"/>
            <a:ext cx="200868" cy="200868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6AB3F87B-C24A-6BC1-6CBA-C2C6E32AB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7246" y="5253637"/>
            <a:ext cx="376653" cy="376653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27" name="Picture 26" descr="A black and white telephone&#10;&#10;Description automatically generated">
            <a:extLst>
              <a:ext uri="{FF2B5EF4-FFF2-40B4-BE49-F238E27FC236}">
                <a16:creationId xmlns:a16="http://schemas.microsoft.com/office/drawing/2014/main" id="{EB09B77F-8366-3458-6415-C33948D61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529752" y="5880399"/>
            <a:ext cx="192844" cy="192844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28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A84C030A-EFD5-27ED-86E2-FC0969981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38287" y="5880399"/>
            <a:ext cx="200868" cy="200868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black and white logo&#10;&#10;Description automatically generated">
            <a:extLst>
              <a:ext uri="{FF2B5EF4-FFF2-40B4-BE49-F238E27FC236}">
                <a16:creationId xmlns:a16="http://schemas.microsoft.com/office/drawing/2014/main" id="{BE572360-F3B4-F6DB-455E-064A8B0B4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889" y1="33333" x2="33889" y2="33889"/>
                        <a14:foregroundMark x1="42500" y1="32778" x2="42500" y2="34167"/>
                        <a14:foregroundMark x1="66389" y1="32222" x2="66944" y2="33611"/>
                        <a14:foregroundMark x1="64167" y1="55833" x2="64167" y2="57222"/>
                        <a14:foregroundMark x1="60278" y1="56111" x2="60000" y2="57222"/>
                        <a14:foregroundMark x1="56389" y1="56111" x2="56389" y2="56944"/>
                        <a14:foregroundMark x1="51944" y1="56667" x2="51944" y2="56667"/>
                        <a14:foregroundMark x1="47500" y1="56667" x2="47500" y2="56667"/>
                        <a14:foregroundMark x1="43611" y1="57222" x2="43611" y2="57222"/>
                        <a14:foregroundMark x1="40556" y1="57500" x2="40556" y2="57500"/>
                        <a14:foregroundMark x1="36944" y1="57222" x2="36944" y2="5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1864617" y="5513426"/>
            <a:ext cx="233727" cy="233727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30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A76B211E-D822-13D3-0525-D4D2EB86F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265125" y="5092663"/>
            <a:ext cx="200868" cy="200868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20E8F7C9-DCFB-7490-A78C-9F5888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24455" y="5278304"/>
            <a:ext cx="376653" cy="376653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32" name="Picture 31" descr="A black and white telephone&#10;&#10;Description automatically generated">
            <a:extLst>
              <a:ext uri="{FF2B5EF4-FFF2-40B4-BE49-F238E27FC236}">
                <a16:creationId xmlns:a16="http://schemas.microsoft.com/office/drawing/2014/main" id="{E5DFD26D-C761-1F2E-3D09-D25B38B3BB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019504" y="5867545"/>
            <a:ext cx="192844" cy="192844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33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DECCB8A1-D093-FFBF-F06D-E1E7C23DE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212348" y="5864465"/>
            <a:ext cx="200868" cy="200868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D3B38C-65B2-16F0-10B5-DD6697981D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57739" y="2108383"/>
            <a:ext cx="135479" cy="270501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244D07-E0C6-9D9F-96EF-1FC3422EDE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46354" y="5090479"/>
            <a:ext cx="297218" cy="593435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9133C84-EC43-1E8A-EB37-A8CA151C98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86482" y="5097929"/>
            <a:ext cx="297218" cy="593435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EFF1145-3029-46F1-DDDB-631D746B8741}"/>
              </a:ext>
            </a:extLst>
          </p:cNvPr>
          <p:cNvGrpSpPr/>
          <p:nvPr/>
        </p:nvGrpSpPr>
        <p:grpSpPr>
          <a:xfrm>
            <a:off x="2721413" y="5113543"/>
            <a:ext cx="450564" cy="233951"/>
            <a:chOff x="3934672" y="3466219"/>
            <a:chExt cx="342001" cy="171621"/>
          </a:xfrm>
        </p:grpSpPr>
        <p:pic>
          <p:nvPicPr>
            <p:cNvPr id="38" name="Picture 37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AC63175B-1582-7ED1-C598-CEDD9FBFA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06069" y="3466219"/>
              <a:ext cx="170604" cy="171621"/>
            </a:xfrm>
            <a:prstGeom prst="rect">
              <a:avLst/>
            </a:prstGeom>
            <a:effectLst>
              <a:glow rad="25400">
                <a:srgbClr val="00C3E3">
                  <a:alpha val="55000"/>
                </a:srgbClr>
              </a:glow>
              <a:softEdge rad="0"/>
            </a:effectLst>
          </p:spPr>
        </p:pic>
        <p:pic>
          <p:nvPicPr>
            <p:cNvPr id="39" name="Picture 38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85ECDB5E-DE9F-A30B-6DF1-D34E98501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34672" y="3466219"/>
              <a:ext cx="172141" cy="171621"/>
            </a:xfrm>
            <a:prstGeom prst="rect">
              <a:avLst/>
            </a:prstGeom>
            <a:effectLst>
              <a:glow rad="25400">
                <a:srgbClr val="FF0000">
                  <a:alpha val="50000"/>
                </a:srgbClr>
              </a:glow>
            </a:effec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8E4B8C-EE72-143F-F9DE-A8EFB98FC283}"/>
              </a:ext>
            </a:extLst>
          </p:cNvPr>
          <p:cNvGrpSpPr/>
          <p:nvPr/>
        </p:nvGrpSpPr>
        <p:grpSpPr>
          <a:xfrm>
            <a:off x="2158424" y="4352888"/>
            <a:ext cx="352179" cy="190745"/>
            <a:chOff x="3934672" y="3466219"/>
            <a:chExt cx="342001" cy="171621"/>
          </a:xfrm>
        </p:grpSpPr>
        <p:pic>
          <p:nvPicPr>
            <p:cNvPr id="41" name="Picture 40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227E0C21-6E6F-62ED-25A8-772834797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06069" y="3466219"/>
              <a:ext cx="170604" cy="171621"/>
            </a:xfrm>
            <a:prstGeom prst="rect">
              <a:avLst/>
            </a:prstGeom>
            <a:effectLst>
              <a:glow rad="25400">
                <a:srgbClr val="00C3E3">
                  <a:alpha val="55000"/>
                </a:srgbClr>
              </a:glow>
              <a:softEdge rad="0"/>
            </a:effectLst>
          </p:spPr>
        </p:pic>
        <p:pic>
          <p:nvPicPr>
            <p:cNvPr id="42" name="Picture 41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F70D0614-8F31-B29C-AA39-AF643F1EA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34672" y="3466219"/>
              <a:ext cx="172141" cy="171621"/>
            </a:xfrm>
            <a:prstGeom prst="rect">
              <a:avLst/>
            </a:prstGeom>
            <a:effectLst>
              <a:glow rad="25400">
                <a:srgbClr val="FF0000">
                  <a:alpha val="5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67305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000"/>
                            </p:stCondLst>
                            <p:childTnLst>
                              <p:par>
                                <p:cTn id="121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500"/>
                            </p:stCondLst>
                            <p:childTnLst>
                              <p:par>
                                <p:cTn id="141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5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2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4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7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0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C305DE1D-4A97-3556-98F7-51C2E4F4C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1098"/>
          </a:xfrm>
        </p:spPr>
        <p:txBody>
          <a:bodyPr>
            <a:normAutofit/>
          </a:bodyPr>
          <a:lstStyle/>
          <a:p>
            <a:r>
              <a:rPr lang="en-US">
                <a:latin typeface="Georgia" panose="02040502050405020303" pitchFamily="18" charset="0"/>
              </a:rPr>
              <a:t>Maintenance Shed</a:t>
            </a:r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0BC440E9-52B7-2C44-B457-3449C25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3984171" cy="365124"/>
          </a:xfrm>
        </p:spPr>
        <p:txBody>
          <a:bodyPr/>
          <a:lstStyle/>
          <a:p>
            <a:r>
              <a:rPr lang="en-US"/>
              <a:t>Page: 30</a:t>
            </a:r>
          </a:p>
        </p:txBody>
      </p: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3B5E4E49-6C2B-FD60-D6F2-4E8FB82BD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384368"/>
              </p:ext>
            </p:extLst>
          </p:nvPr>
        </p:nvGraphicFramePr>
        <p:xfrm>
          <a:off x="193494" y="2035984"/>
          <a:ext cx="2318081" cy="3310047"/>
        </p:xfrm>
        <a:graphic>
          <a:graphicData uri="http://schemas.openxmlformats.org/drawingml/2006/table">
            <a:tbl>
              <a:tblPr bandRow="1">
                <a:solidFill>
                  <a:srgbClr val="FEF4E8"/>
                </a:solidFill>
                <a:tableStyleId>{D113A9D2-9D6B-4929-AA2D-F23B5EE8CBE7}</a:tableStyleId>
              </a:tblPr>
              <a:tblGrid>
                <a:gridCol w="1953001">
                  <a:extLst>
                    <a:ext uri="{9D8B030D-6E8A-4147-A177-3AD203B41FA5}">
                      <a16:colId xmlns:a16="http://schemas.microsoft.com/office/drawing/2014/main" val="1590944178"/>
                    </a:ext>
                  </a:extLst>
                </a:gridCol>
                <a:gridCol w="365080">
                  <a:extLst>
                    <a:ext uri="{9D8B030D-6E8A-4147-A177-3AD203B41FA5}">
                      <a16:colId xmlns:a16="http://schemas.microsoft.com/office/drawing/2014/main" val="2126246573"/>
                    </a:ext>
                  </a:extLst>
                </a:gridCol>
              </a:tblGrid>
              <a:tr h="3683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Kiosk: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68210"/>
                  </a:ext>
                </a:extLst>
              </a:tr>
              <a:tr h="368361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UPS: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481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CCTV Camera: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90006"/>
                  </a:ext>
                </a:extLst>
              </a:tr>
              <a:tr h="368361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Biometric Lock: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5135"/>
                  </a:ext>
                </a:extLst>
              </a:tr>
              <a:tr h="368361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Service Poles: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459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Ethernet Cable: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15084"/>
                  </a:ext>
                </a:extLst>
              </a:tr>
              <a:tr h="368361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Switch: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228143"/>
                  </a:ext>
                </a:extLst>
              </a:tr>
              <a:tr h="368361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Access Point: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12662"/>
                  </a:ext>
                </a:extLst>
              </a:tr>
              <a:tr h="368361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VOIP Phone: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83905"/>
                  </a:ext>
                </a:extLst>
              </a:tr>
            </a:tbl>
          </a:graphicData>
        </a:graphic>
      </p:graphicFrame>
      <p:pic>
        <p:nvPicPr>
          <p:cNvPr id="91" name="Picture 90" descr="A group of squares with black text&#10;&#10;Description automatically generated">
            <a:extLst>
              <a:ext uri="{FF2B5EF4-FFF2-40B4-BE49-F238E27FC236}">
                <a16:creationId xmlns:a16="http://schemas.microsoft.com/office/drawing/2014/main" id="{4FDFFA4C-8144-8558-2390-0E9C2EB26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33" y="1174085"/>
            <a:ext cx="9423310" cy="4725009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" name="Picture 91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D0804FA3-5C35-ED61-77BF-70EB61B81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4925" y="2434434"/>
            <a:ext cx="290956" cy="290956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93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1E3D8650-66A9-C307-6B7D-9C201338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219" y="3924473"/>
            <a:ext cx="295157" cy="295157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47957E15-2B3C-0577-8FB0-5B4A70AA65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2193989" y="4694372"/>
            <a:ext cx="273258" cy="243596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95" name="Picture 94" descr="A black and white telephone&#10;&#10;Description automatically generated">
            <a:extLst>
              <a:ext uri="{FF2B5EF4-FFF2-40B4-BE49-F238E27FC236}">
                <a16:creationId xmlns:a16="http://schemas.microsoft.com/office/drawing/2014/main" id="{2D2DFABA-967B-51E6-78E5-A7B08607E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3702" y="4988658"/>
            <a:ext cx="354704" cy="354704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96" name="Picture 95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3F728831-6BC8-E468-C5C9-97A01FD65E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7133" y="2832512"/>
            <a:ext cx="428228" cy="285485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97" name="Picture 9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31421-A7D9-7989-8559-2F169FD82B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3090" y="2088022"/>
            <a:ext cx="134625" cy="268796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98" name="Picture 97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626C2E70-9578-C23F-8498-A90741C25D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0054" y="5436886"/>
            <a:ext cx="554999" cy="36999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99" name="Picture 98" descr="A black and white icon of a router&#10;&#10;Description automatically generated">
            <a:extLst>
              <a:ext uri="{FF2B5EF4-FFF2-40B4-BE49-F238E27FC236}">
                <a16:creationId xmlns:a16="http://schemas.microsoft.com/office/drawing/2014/main" id="{23B3899A-04AB-3D98-9228-5474D1EB24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889" b="68981" l="23300" r="76900">
                        <a14:foregroundMark x1="39800" y1="53333" x2="39800" y2="53333"/>
                        <a14:foregroundMark x1="41700" y1="51111" x2="41700" y2="51111"/>
                        <a14:foregroundMark x1="55900" y1="52222" x2="32100" y2="50926"/>
                        <a14:foregroundMark x1="48800" y1="52500" x2="30000" y2="51111"/>
                        <a14:foregroundMark x1="36792" y1="61218" x2="38400" y2="63611"/>
                        <a14:foregroundMark x1="30000" y1="51111" x2="33034" y2="55626"/>
                        <a14:foregroundMark x1="38400" y1="63611" x2="41600" y2="64167"/>
                        <a14:foregroundMark x1="36400" y1="51389" x2="26700" y2="54815"/>
                        <a14:foregroundMark x1="36549" y1="60241" x2="46700" y2="65833"/>
                        <a14:foregroundMark x1="26700" y1="54815" x2="31564" y2="57495"/>
                        <a14:foregroundMark x1="46700" y1="65833" x2="63400" y2="65000"/>
                        <a14:foregroundMark x1="63400" y1="65000" x2="72500" y2="60278"/>
                        <a14:foregroundMark x1="55675" y1="54990" x2="50400" y2="53333"/>
                        <a14:foregroundMark x1="60061" y1="56369" x2="57178" y2="55463"/>
                        <a14:foregroundMark x1="64493" y1="57761" x2="63289" y2="57383"/>
                        <a14:foregroundMark x1="72500" y1="60278" x2="67910" y2="58835"/>
                        <a14:foregroundMark x1="50400" y1="53333" x2="48400" y2="53426"/>
                        <a14:foregroundMark x1="25800" y1="50000" x2="51200" y2="51852"/>
                        <a14:foregroundMark x1="51200" y1="51852" x2="70000" y2="51759"/>
                        <a14:foregroundMark x1="67761" y1="59705" x2="67000" y2="62407"/>
                        <a14:foregroundMark x1="70000" y1="51759" x2="67792" y2="59597"/>
                        <a14:foregroundMark x1="67000" y1="62407" x2="27000" y2="61111"/>
                        <a14:foregroundMark x1="47603" y1="55184" x2="57900" y2="52222"/>
                        <a14:foregroundMark x1="37903" y1="57974" x2="42857" y2="56549"/>
                        <a14:foregroundMark x1="27000" y1="61111" x2="32896" y2="59415"/>
                        <a14:foregroundMark x1="63783" y1="56507" x2="65554" y2="57797"/>
                        <a14:foregroundMark x1="57900" y1="52222" x2="61409" y2="54778"/>
                        <a14:foregroundMark x1="24300" y1="51667" x2="23300" y2="58333"/>
                        <a14:foregroundMark x1="76400" y1="54537" x2="76900" y2="59167"/>
                        <a14:foregroundMark x1="31400" y1="35556" x2="32700" y2="39630"/>
                        <a14:foregroundMark x1="71000" y1="31019" x2="68400" y2="37500"/>
                        <a14:foregroundMark x1="72600" y1="24259" x2="72000" y2="23889"/>
                        <a14:foregroundMark x1="54600" y1="28333" x2="54600" y2="28333"/>
                        <a14:foregroundMark x1="53800" y1="31389" x2="53800" y2="31389"/>
                        <a14:foregroundMark x1="53000" y1="34537" x2="53000" y2="34537"/>
                        <a14:foregroundMark x1="51400" y1="37778" x2="51400" y2="37778"/>
                        <a14:foregroundMark x1="50400" y1="42222" x2="50400" y2="42222"/>
                        <a14:foregroundMark x1="65100" y1="68981" x2="65100" y2="68981"/>
                        <a14:foregroundMark x1="29600" y1="68981" x2="29600" y2="68981"/>
                        <a14:foregroundMark x1="56200" y1="56944" x2="56200" y2="56944"/>
                        <a14:foregroundMark x1="45900" y1="58333" x2="45900" y2="58333"/>
                        <a14:foregroundMark x1="34500" y1="57963" x2="34500" y2="57963"/>
                        <a14:foregroundMark x1="34500" y1="57130" x2="34500" y2="57130"/>
                        <a14:foregroundMark x1="34900" y1="57130" x2="34900" y2="57130"/>
                        <a14:foregroundMark x1="34900" y1="56759" x2="34900" y2="57130"/>
                        <a14:foregroundMark x1="35100" y1="57130" x2="35300" y2="57870"/>
                        <a14:foregroundMark x1="34900" y1="56481" x2="34500" y2="57500"/>
                        <a14:foregroundMark x1="34700" y1="56759" x2="34500" y2="58056"/>
                        <a14:foregroundMark x1="34400" y1="56667" x2="34700" y2="58981"/>
                        <a14:foregroundMark x1="34700" y1="56389" x2="34400" y2="58704"/>
                        <a14:foregroundMark x1="34500" y1="56667" x2="34500" y2="58611"/>
                        <a14:foregroundMark x1="35200" y1="56759" x2="35100" y2="59352"/>
                        <a14:backgroundMark x1="35800" y1="32315" x2="41800" y2="42222"/>
                        <a14:backgroundMark x1="36000" y1="56111" x2="36000" y2="56533"/>
                        <a14:backgroundMark x1="35900" y1="55926" x2="35972" y2="56530"/>
                        <a14:backgroundMark x1="36274" y1="59391" x2="36300" y2="59907"/>
                        <a14:backgroundMark x1="35400" y1="60000" x2="35400" y2="60000"/>
                        <a14:backgroundMark x1="33371" y1="58611" x2="33300" y2="59444"/>
                        <a14:backgroundMark x1="36056" y1="59142" x2="36500" y2="59907"/>
                        <a14:backgroundMark x1="48100" y1="55926" x2="45600" y2="55833"/>
                        <a14:backgroundMark x1="45600" y1="55926" x2="44100" y2="56296"/>
                        <a14:backgroundMark x1="44200" y1="56204" x2="43400" y2="56944"/>
                        <a14:backgroundMark x1="57500" y1="55463" x2="57500" y2="55463"/>
                        <a14:backgroundMark x1="57500" y1="55463" x2="56400" y2="55463"/>
                        <a14:backgroundMark x1="57400" y1="55463" x2="56000" y2="55463"/>
                        <a14:backgroundMark x1="57500" y1="55648" x2="57100" y2="56574"/>
                        <a14:backgroundMark x1="63300" y1="55741" x2="61900" y2="55556"/>
                        <a14:backgroundMark x1="61900" y1="56111" x2="61600" y2="57130"/>
                        <a14:backgroundMark x1="65700" y1="57037" x2="65700" y2="58611"/>
                        <a14:backgroundMark x1="66400" y1="57593" x2="66100" y2="59352"/>
                        <a14:backgroundMark x1="66200" y1="57963" x2="65800" y2="59259"/>
                        <a14:backgroundMark x1="33300" y1="55463" x2="34016" y2="56313"/>
                        <a14:backgroundMark x1="36300" y1="59907" x2="35000" y2="59722"/>
                        <a14:backgroundMark x1="36400" y1="60000" x2="34700" y2="59722"/>
                        <a14:backgroundMark x1="33300" y1="55556" x2="33354" y2="55982"/>
                      </a14:backgroundRemoval>
                    </a14:imgEffect>
                  </a14:imgLayer>
                </a14:imgProps>
              </a:ext>
            </a:extLst>
          </a:blip>
          <a:srcRect l="20356" t="21756" r="20701" b="29591"/>
          <a:stretch/>
        </p:blipFill>
        <p:spPr>
          <a:xfrm>
            <a:off x="6986889" y="3683836"/>
            <a:ext cx="258242" cy="230210"/>
          </a:xfrm>
          <a:prstGeom prst="rect">
            <a:avLst/>
          </a:prstGeom>
          <a:effectLst>
            <a:glow rad="25400">
              <a:srgbClr val="662C00">
                <a:alpha val="33333"/>
              </a:srgbClr>
            </a:glow>
          </a:effectLst>
        </p:spPr>
      </p:pic>
      <p:pic>
        <p:nvPicPr>
          <p:cNvPr id="100" name="Picture 99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CE554E4F-DCB3-2B75-EE26-3CCA736C8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853" y="3584560"/>
            <a:ext cx="365065" cy="36506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01" name="Picture 100" descr="A black and white telephone&#10;&#10;Description automatically generated">
            <a:extLst>
              <a:ext uri="{FF2B5EF4-FFF2-40B4-BE49-F238E27FC236}">
                <a16:creationId xmlns:a16="http://schemas.microsoft.com/office/drawing/2014/main" id="{260F13B0-BB0E-0C56-0502-BEB22955AC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6443" y="3019855"/>
            <a:ext cx="193066" cy="193066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02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D5F857F3-B1EF-EF14-CF8E-A5229E31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52477" y="2995257"/>
            <a:ext cx="201100" cy="201100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BD207CB-ED2C-DE3D-6E5F-60AB9E6654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2306" y="3014252"/>
            <a:ext cx="297562" cy="594122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04" name="Picture 103" descr="A black rectangle with a black squar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0B7E4F3-C82B-DEFB-0CD9-44D164ADFF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5355944" y="2649684"/>
            <a:ext cx="258242" cy="1383002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05" name="Picture 104" descr="A black rectangle with a black squar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B550720-6098-3AF7-791E-ED5F47D24E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305415" y="3522226"/>
            <a:ext cx="69584" cy="372654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06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FA6DBCB6-A818-25BB-F2E1-A9FCEC0B9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3" y="3195921"/>
            <a:ext cx="201100" cy="201100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6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29520A69-5576-9EF2-BC67-1811B3878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445" y="3584559"/>
            <a:ext cx="365065" cy="36506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08" name="Picture 107" descr="A black and white telephone&#10;&#10;Description automatically generated">
            <a:extLst>
              <a:ext uri="{FF2B5EF4-FFF2-40B4-BE49-F238E27FC236}">
                <a16:creationId xmlns:a16="http://schemas.microsoft.com/office/drawing/2014/main" id="{7E2AD16A-A837-4461-C610-3BADD212C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6941" y="3036040"/>
            <a:ext cx="193066" cy="193066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09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37390700-6D17-0924-3204-EA07E5246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83436" y="3011441"/>
            <a:ext cx="201100" cy="201100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0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121DDAD-EF7F-E536-0EBC-9A61F0E813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8989" y="3022344"/>
            <a:ext cx="297562" cy="594122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11" name="Picture 110" descr="A black rectangle with a black squar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71D535F-1B4C-4A1B-A198-DCE5CFB16E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7638351" y="2665867"/>
            <a:ext cx="258242" cy="1383002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12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B1C6CC18-4E71-B6BA-CEB2-86EC3E26D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91" y="3212105"/>
            <a:ext cx="201100" cy="201100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12" descr="A black and white line art of a power supply&#10;&#10;Description automatically generated">
            <a:extLst>
              <a:ext uri="{FF2B5EF4-FFF2-40B4-BE49-F238E27FC236}">
                <a16:creationId xmlns:a16="http://schemas.microsoft.com/office/drawing/2014/main" id="{BECE5C56-D8D0-7C5F-2312-C11457944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500" l="10000" r="90000">
                        <a14:foregroundMark x1="35750" y1="8500" x2="40250" y2="8500"/>
                        <a14:foregroundMark x1="37250" y1="14000" x2="43500" y2="14500"/>
                        <a14:foregroundMark x1="41750" y1="30750" x2="42250" y2="33500"/>
                        <a14:foregroundMark x1="46750" y1="31250" x2="46750" y2="33250"/>
                        <a14:foregroundMark x1="58000" y1="32750" x2="58500" y2="34500"/>
                        <a14:foregroundMark x1="57750" y1="42500" x2="59250" y2="43500"/>
                        <a14:foregroundMark x1="47250" y1="43000" x2="47750" y2="44250"/>
                        <a14:foregroundMark x1="53500" y1="62750" x2="52750" y2="63500"/>
                        <a14:foregroundMark x1="35500" y1="91250" x2="36000" y2="92000"/>
                        <a14:foregroundMark x1="64250" y1="91750" x2="64750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082" y="3588147"/>
            <a:ext cx="365065" cy="365065"/>
          </a:xfrm>
          <a:prstGeom prst="rect">
            <a:avLst/>
          </a:prstGeom>
          <a:effectLst>
            <a:glow rad="25400">
              <a:srgbClr val="FFFF00">
                <a:alpha val="32000"/>
              </a:srgbClr>
            </a:glow>
          </a:effectLst>
        </p:spPr>
      </p:pic>
      <p:pic>
        <p:nvPicPr>
          <p:cNvPr id="114" name="Picture 113" descr="A black and white telephone&#10;&#10;Description automatically generated">
            <a:extLst>
              <a:ext uri="{FF2B5EF4-FFF2-40B4-BE49-F238E27FC236}">
                <a16:creationId xmlns:a16="http://schemas.microsoft.com/office/drawing/2014/main" id="{5BBD9345-C422-866B-2A71-DB6AC90235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111" y1="29111" x2="49333" y2="30222"/>
                        <a14:foregroundMark x1="45111" y1="55333" x2="45111" y2="55333"/>
                        <a14:foregroundMark x1="51556" y1="55333" x2="51556" y2="55333"/>
                        <a14:foregroundMark x1="58667" y1="54889" x2="58667" y2="54889"/>
                        <a14:foregroundMark x1="58667" y1="61333" x2="58667" y2="61333"/>
                        <a14:foregroundMark x1="51556" y1="61333" x2="51556" y2="61333"/>
                        <a14:foregroundMark x1="45111" y1="62222" x2="45111" y2="62222"/>
                        <a14:foregroundMark x1="45111" y1="68444" x2="45111" y2="68444"/>
                        <a14:foregroundMark x1="51111" y1="68667" x2="51111" y2="68667"/>
                        <a14:foregroundMark x1="58222" y1="68667" x2="58222" y2="68667"/>
                        <a14:foregroundMark x1="59333" y1="75333" x2="59333" y2="75333"/>
                        <a14:foregroundMark x1="52222" y1="75556" x2="52222" y2="75556"/>
                        <a14:foregroundMark x1="44444" y1="76000" x2="44444" y2="76000"/>
                        <a14:foregroundMark x1="68444" y1="55556" x2="68444" y2="55556"/>
                        <a14:foregroundMark x1="68000" y1="62222" x2="68000" y2="62222"/>
                        <a14:foregroundMark x1="68444" y1="67333" x2="68444" y2="67333"/>
                        <a14:foregroundMark x1="69333" y1="75778" x2="69333" y2="75778"/>
                        <a14:foregroundMark x1="81333" y1="75778" x2="81333" y2="75778"/>
                        <a14:foregroundMark x1="78444" y1="67556" x2="78444" y2="67556"/>
                        <a14:foregroundMark x1="78667" y1="62222" x2="78667" y2="62222"/>
                        <a14:foregroundMark x1="78444" y1="54667" x2="78444" y2="54667"/>
                        <a14:foregroundMark x1="12222" y1="63556" x2="12222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6486" y="3015351"/>
            <a:ext cx="193066" cy="193066"/>
          </a:xfrm>
          <a:prstGeom prst="rect">
            <a:avLst/>
          </a:prstGeom>
          <a:effectLst>
            <a:glow rad="25400">
              <a:srgbClr val="FF00FF">
                <a:alpha val="33000"/>
              </a:srgbClr>
            </a:glow>
          </a:effectLst>
        </p:spPr>
      </p:pic>
      <p:pic>
        <p:nvPicPr>
          <p:cNvPr id="115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7C20FBB8-127C-7DEE-EB81-37BE19403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404889" y="3023120"/>
            <a:ext cx="201100" cy="201100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9A9A6C-5431-0355-505F-13BBA7538D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6626" y="3025931"/>
            <a:ext cx="297562" cy="594122"/>
          </a:xfrm>
          <a:prstGeom prst="rect">
            <a:avLst/>
          </a:prstGeom>
          <a:effectLst>
            <a:glow rad="25400">
              <a:srgbClr val="00B0F0">
                <a:alpha val="33000"/>
              </a:srgbClr>
            </a:glow>
          </a:effectLst>
        </p:spPr>
      </p:pic>
      <p:pic>
        <p:nvPicPr>
          <p:cNvPr id="117" name="Picture 116" descr="A black rectangle with a black squar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AAD766D-98CA-7F7B-8608-32725BA277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8864562" y="2653155"/>
            <a:ext cx="258242" cy="1383002"/>
          </a:xfrm>
          <a:prstGeom prst="rect">
            <a:avLst/>
          </a:prstGeom>
          <a:effectLst>
            <a:glow rad="25400">
              <a:srgbClr val="7030A0">
                <a:alpha val="33000"/>
              </a:srgbClr>
            </a:glow>
          </a:effectLst>
        </p:spPr>
      </p:pic>
      <p:pic>
        <p:nvPicPr>
          <p:cNvPr id="118" name="Picture 2" descr="Ethernet Cable Icon - Free PNG &amp; SVG 1014807 - Noun Project">
            <a:extLst>
              <a:ext uri="{FF2B5EF4-FFF2-40B4-BE49-F238E27FC236}">
                <a16:creationId xmlns:a16="http://schemas.microsoft.com/office/drawing/2014/main" id="{E190F345-89A4-3F04-2751-4CBF2BBC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628" y="3199509"/>
            <a:ext cx="201100" cy="201100"/>
          </a:xfrm>
          <a:prstGeom prst="rect">
            <a:avLst/>
          </a:prstGeom>
          <a:noFill/>
          <a:effectLst>
            <a:glow rad="25400">
              <a:srgbClr val="FFC000">
                <a:alpha val="3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18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A6ED1D99-00A1-C2A2-BCCB-371CCC518F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0053" y="1204576"/>
            <a:ext cx="554999" cy="36999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20" name="Picture 119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1FB278F0-D86B-B6E2-5128-9764B13DD7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5653" y="3980477"/>
            <a:ext cx="554999" cy="369999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21" name="Picture 120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4BA5FFE6-BE00-AFAF-EFA6-8FB576310C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545867" y="1246180"/>
            <a:ext cx="578858" cy="385905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22" name="Picture 121" descr="A black and white image of a camera&#10;&#10;Description automatically generated">
            <a:extLst>
              <a:ext uri="{FF2B5EF4-FFF2-40B4-BE49-F238E27FC236}">
                <a16:creationId xmlns:a16="http://schemas.microsoft.com/office/drawing/2014/main" id="{093A0BD1-1639-ED97-97F6-05D4003BA2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750" y1="36016" x2="36146" y2="41172"/>
                        <a14:foregroundMark x1="37813" y1="57422" x2="41146" y2="60781"/>
                        <a14:foregroundMark x1="40833" y1="68438" x2="42969" y2="72656"/>
                        <a14:foregroundMark x1="27187" y1="72422" x2="26771" y2="76250"/>
                        <a14:foregroundMark x1="19063" y1="71016" x2="19219" y2="74219"/>
                        <a14:foregroundMark x1="66875" y1="61875" x2="66354" y2="64141"/>
                        <a14:backgroundMark x1="26510" y1="31563" x2="26771" y2="31563"/>
                        <a14:backgroundMark x1="25938" y1="33438" x2="26302" y2="33516"/>
                        <a14:backgroundMark x1="25781" y1="35625" x2="25781" y2="35625"/>
                        <a14:backgroundMark x1="25260" y1="37813" x2="25521" y2="37969"/>
                        <a14:backgroundMark x1="24896" y1="40078" x2="25208" y2="40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545867" y="4244142"/>
            <a:ext cx="578858" cy="385905"/>
          </a:xfrm>
          <a:prstGeom prst="rect">
            <a:avLst/>
          </a:prstGeom>
          <a:effectLst>
            <a:glow rad="25400">
              <a:srgbClr val="00B050">
                <a:alpha val="36000"/>
              </a:srgbClr>
            </a:glow>
          </a:effectLst>
        </p:spPr>
      </p:pic>
      <p:pic>
        <p:nvPicPr>
          <p:cNvPr id="123" name="Picture 1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9139E0-5F8E-DFD3-1840-0762526F5B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4323" y="3212445"/>
            <a:ext cx="253313" cy="253313"/>
          </a:xfrm>
          <a:prstGeom prst="rect">
            <a:avLst/>
          </a:prstGeom>
          <a:effectLst>
            <a:glow rad="25400">
              <a:srgbClr val="115000">
                <a:alpha val="28000"/>
              </a:srgbClr>
            </a:glow>
          </a:effectLst>
        </p:spPr>
      </p:pic>
      <p:pic>
        <p:nvPicPr>
          <p:cNvPr id="124" name="Picture 1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EE92CA-38A7-DF90-CD57-E9BB5C0F94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30792" y="1665760"/>
            <a:ext cx="300188" cy="300188"/>
          </a:xfrm>
          <a:prstGeom prst="rect">
            <a:avLst/>
          </a:prstGeom>
          <a:effectLst>
            <a:glow rad="25400">
              <a:srgbClr val="115000">
                <a:alpha val="28000"/>
              </a:srgbClr>
            </a:glow>
          </a:effec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7FB9EE4-0D5B-D61E-7366-50D787750555}"/>
              </a:ext>
            </a:extLst>
          </p:cNvPr>
          <p:cNvGrpSpPr/>
          <p:nvPr/>
        </p:nvGrpSpPr>
        <p:grpSpPr>
          <a:xfrm>
            <a:off x="10347307" y="2035984"/>
            <a:ext cx="473093" cy="241431"/>
            <a:chOff x="3934672" y="3466219"/>
            <a:chExt cx="342001" cy="171621"/>
          </a:xfrm>
        </p:grpSpPr>
        <p:pic>
          <p:nvPicPr>
            <p:cNvPr id="126" name="Picture 125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C5901D3E-53AD-D17C-281D-D753F050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06069" y="3466219"/>
              <a:ext cx="170604" cy="171621"/>
            </a:xfrm>
            <a:prstGeom prst="rect">
              <a:avLst/>
            </a:prstGeom>
            <a:effectLst>
              <a:glow rad="25400">
                <a:srgbClr val="00C3E3">
                  <a:alpha val="55000"/>
                </a:srgbClr>
              </a:glow>
              <a:softEdge rad="0"/>
            </a:effectLst>
          </p:spPr>
        </p:pic>
        <p:pic>
          <p:nvPicPr>
            <p:cNvPr id="127" name="Picture 126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7C1299DF-1702-9B70-9162-8BC510648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34672" y="3466219"/>
              <a:ext cx="172141" cy="171621"/>
            </a:xfrm>
            <a:prstGeom prst="rect">
              <a:avLst/>
            </a:prstGeom>
            <a:effectLst>
              <a:glow rad="25400">
                <a:srgbClr val="FF0000">
                  <a:alpha val="50000"/>
                </a:srgbClr>
              </a:glow>
            </a:effectLst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28CAD1C-18CB-1F95-0117-EA83207FE1AB}"/>
              </a:ext>
            </a:extLst>
          </p:cNvPr>
          <p:cNvGrpSpPr/>
          <p:nvPr/>
        </p:nvGrpSpPr>
        <p:grpSpPr>
          <a:xfrm>
            <a:off x="2172090" y="4361255"/>
            <a:ext cx="295157" cy="160027"/>
            <a:chOff x="3934672" y="3466219"/>
            <a:chExt cx="342001" cy="171621"/>
          </a:xfrm>
        </p:grpSpPr>
        <p:pic>
          <p:nvPicPr>
            <p:cNvPr id="129" name="Picture 128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A5EFA04B-23BB-9471-411F-858A05047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06069" y="3466219"/>
              <a:ext cx="170604" cy="171621"/>
            </a:xfrm>
            <a:prstGeom prst="rect">
              <a:avLst/>
            </a:prstGeom>
            <a:effectLst>
              <a:glow rad="25400">
                <a:srgbClr val="00C3E3">
                  <a:alpha val="55000"/>
                </a:srgbClr>
              </a:glow>
              <a:softEdge rad="0"/>
            </a:effectLst>
          </p:spPr>
        </p:pic>
        <p:pic>
          <p:nvPicPr>
            <p:cNvPr id="130" name="Picture 129" descr="A black and white outline of a power strip&#10;&#10;Description automatically generated">
              <a:extLst>
                <a:ext uri="{FF2B5EF4-FFF2-40B4-BE49-F238E27FC236}">
                  <a16:creationId xmlns:a16="http://schemas.microsoft.com/office/drawing/2014/main" id="{8AB835C5-18C4-618E-0E7B-3B61AAB1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34672" y="3466219"/>
              <a:ext cx="172141" cy="171621"/>
            </a:xfrm>
            <a:prstGeom prst="rect">
              <a:avLst/>
            </a:prstGeom>
            <a:effectLst>
              <a:glow rad="25400">
                <a:srgbClr val="FF0000">
                  <a:alpha val="5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84105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0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50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50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50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50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50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50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000"/>
                            </p:stCondLst>
                            <p:childTnLst>
                              <p:par>
                                <p:cTn id="139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50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50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50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50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50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50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50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50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9500"/>
                            </p:stCondLst>
                            <p:childTnLst>
                              <p:par>
                                <p:cTn id="168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50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50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9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50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50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6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0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50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 tmFilter="0, 0; .2, .5; .8, .5; 1, 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500" autoRev="1" fill="hold"/>
                                        <p:tgtEl>
                                          <p:spTgt spid="1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50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6EBBD-CF4B-5B05-FFBE-1E52FB3E5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Page: 33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0D3FF5-082F-820A-7207-CDE365DB7F98}"/>
                  </a:ext>
                </a:extLst>
              </p14:cNvPr>
              <p14:cNvContentPartPr/>
              <p14:nvPr/>
            </p14:nvContentPartPr>
            <p14:xfrm>
              <a:off x="2895240" y="1621320"/>
              <a:ext cx="360" cy="1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0D3FF5-082F-820A-7207-CDE365DB7F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9120" y="1615200"/>
                <a:ext cx="12600" cy="140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36291BC-1073-2017-9BF1-1FCABBC7B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543315"/>
              </p:ext>
            </p:extLst>
          </p:nvPr>
        </p:nvGraphicFramePr>
        <p:xfrm>
          <a:off x="1400128" y="464691"/>
          <a:ext cx="9391743" cy="6030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486099" imgH="2238532" progId="Excel.Sheet.12">
                  <p:embed/>
                </p:oleObj>
              </mc:Choice>
              <mc:Fallback>
                <p:oleObj name="Worksheet" r:id="rId4" imgW="3486099" imgH="2238532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36291BC-1073-2017-9BF1-1FCABBC7B5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0128" y="464691"/>
                        <a:ext cx="9391743" cy="6030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057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are Sparx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7941D"/>
      </a:accent1>
      <a:accent2>
        <a:srgbClr val="00AEEF"/>
      </a:accent2>
      <a:accent3>
        <a:srgbClr val="F7941D"/>
      </a:accent3>
      <a:accent4>
        <a:srgbClr val="00AEEF"/>
      </a:accent4>
      <a:accent5>
        <a:srgbClr val="F7941D"/>
      </a:accent5>
      <a:accent6>
        <a:srgbClr val="00AEEF"/>
      </a:accent6>
      <a:hlink>
        <a:srgbClr val="85C0FB"/>
      </a:hlink>
      <a:folHlink>
        <a:srgbClr val="02316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Organizational  Chart</vt:lpstr>
      <vt:lpstr>Mission Statement</vt:lpstr>
      <vt:lpstr>1st Floor</vt:lpstr>
      <vt:lpstr>2nd Floor</vt:lpstr>
      <vt:lpstr>Basement</vt:lpstr>
      <vt:lpstr>Maintenance Shed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Demonstration</vt:lpstr>
      <vt:lpstr>PowerPoint Presentation</vt:lpstr>
      <vt:lpstr>Packet Tracker Demonstration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Wolf, Thomas</dc:creator>
  <cp:revision>1</cp:revision>
  <dcterms:created xsi:type="dcterms:W3CDTF">2024-03-19T16:28:00Z</dcterms:created>
  <dcterms:modified xsi:type="dcterms:W3CDTF">2024-04-30T02:09:05Z</dcterms:modified>
</cp:coreProperties>
</file>